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" ContentType="image/ti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4"/>
  </p:notesMasterIdLst>
  <p:sldIdLst>
    <p:sldId id="256" r:id="rId2"/>
    <p:sldId id="268" r:id="rId3"/>
    <p:sldId id="260" r:id="rId4"/>
    <p:sldId id="257" r:id="rId5"/>
    <p:sldId id="262" r:id="rId6"/>
    <p:sldId id="263" r:id="rId7"/>
    <p:sldId id="264" r:id="rId8"/>
    <p:sldId id="269" r:id="rId9"/>
    <p:sldId id="265" r:id="rId10"/>
    <p:sldId id="261" r:id="rId11"/>
    <p:sldId id="258" r:id="rId12"/>
    <p:sldId id="266" r:id="rId13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1828800" rtl="0" fontAlgn="auto" latinLnBrk="0" hangingPunct="0">
      <a:lnSpc>
        <a:spcPct val="90000"/>
      </a:lnSpc>
      <a:spcBef>
        <a:spcPts val="200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j-lt"/>
        <a:ea typeface="+mj-ea"/>
        <a:cs typeface="+mj-cs"/>
        <a:sym typeface="Gilroy-Regular"/>
      </a:defRPr>
    </a:lvl1pPr>
    <a:lvl2pPr marL="0" marR="0" indent="0" algn="l" defTabSz="1828800" rtl="0" fontAlgn="auto" latinLnBrk="0" hangingPunct="0">
      <a:lnSpc>
        <a:spcPct val="90000"/>
      </a:lnSpc>
      <a:spcBef>
        <a:spcPts val="200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j-lt"/>
        <a:ea typeface="+mj-ea"/>
        <a:cs typeface="+mj-cs"/>
        <a:sym typeface="Gilroy-Regular"/>
      </a:defRPr>
    </a:lvl2pPr>
    <a:lvl3pPr marL="0" marR="0" indent="0" algn="l" defTabSz="1828800" rtl="0" fontAlgn="auto" latinLnBrk="0" hangingPunct="0">
      <a:lnSpc>
        <a:spcPct val="90000"/>
      </a:lnSpc>
      <a:spcBef>
        <a:spcPts val="200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j-lt"/>
        <a:ea typeface="+mj-ea"/>
        <a:cs typeface="+mj-cs"/>
        <a:sym typeface="Gilroy-Regular"/>
      </a:defRPr>
    </a:lvl3pPr>
    <a:lvl4pPr marL="0" marR="0" indent="0" algn="l" defTabSz="1828800" rtl="0" fontAlgn="auto" latinLnBrk="0" hangingPunct="0">
      <a:lnSpc>
        <a:spcPct val="90000"/>
      </a:lnSpc>
      <a:spcBef>
        <a:spcPts val="200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j-lt"/>
        <a:ea typeface="+mj-ea"/>
        <a:cs typeface="+mj-cs"/>
        <a:sym typeface="Gilroy-Regular"/>
      </a:defRPr>
    </a:lvl4pPr>
    <a:lvl5pPr marL="0" marR="0" indent="0" algn="l" defTabSz="1828800" rtl="0" fontAlgn="auto" latinLnBrk="0" hangingPunct="0">
      <a:lnSpc>
        <a:spcPct val="90000"/>
      </a:lnSpc>
      <a:spcBef>
        <a:spcPts val="200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j-lt"/>
        <a:ea typeface="+mj-ea"/>
        <a:cs typeface="+mj-cs"/>
        <a:sym typeface="Gilroy-Regular"/>
      </a:defRPr>
    </a:lvl5pPr>
    <a:lvl6pPr marL="0" marR="0" indent="0" algn="l" defTabSz="1828800" rtl="0" fontAlgn="auto" latinLnBrk="0" hangingPunct="0">
      <a:lnSpc>
        <a:spcPct val="90000"/>
      </a:lnSpc>
      <a:spcBef>
        <a:spcPts val="200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j-lt"/>
        <a:ea typeface="+mj-ea"/>
        <a:cs typeface="+mj-cs"/>
        <a:sym typeface="Gilroy-Regular"/>
      </a:defRPr>
    </a:lvl6pPr>
    <a:lvl7pPr marL="0" marR="0" indent="0" algn="l" defTabSz="1828800" rtl="0" fontAlgn="auto" latinLnBrk="0" hangingPunct="0">
      <a:lnSpc>
        <a:spcPct val="90000"/>
      </a:lnSpc>
      <a:spcBef>
        <a:spcPts val="200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j-lt"/>
        <a:ea typeface="+mj-ea"/>
        <a:cs typeface="+mj-cs"/>
        <a:sym typeface="Gilroy-Regular"/>
      </a:defRPr>
    </a:lvl7pPr>
    <a:lvl8pPr marL="0" marR="0" indent="0" algn="l" defTabSz="1828800" rtl="0" fontAlgn="auto" latinLnBrk="0" hangingPunct="0">
      <a:lnSpc>
        <a:spcPct val="90000"/>
      </a:lnSpc>
      <a:spcBef>
        <a:spcPts val="200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j-lt"/>
        <a:ea typeface="+mj-ea"/>
        <a:cs typeface="+mj-cs"/>
        <a:sym typeface="Gilroy-Regular"/>
      </a:defRPr>
    </a:lvl8pPr>
    <a:lvl9pPr marL="0" marR="0" indent="0" algn="l" defTabSz="1828800" rtl="0" fontAlgn="auto" latinLnBrk="0" hangingPunct="0">
      <a:lnSpc>
        <a:spcPct val="90000"/>
      </a:lnSpc>
      <a:spcBef>
        <a:spcPts val="200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j-lt"/>
        <a:ea typeface="+mj-ea"/>
        <a:cs typeface="+mj-cs"/>
        <a:sym typeface="Gilroy-Regular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B44C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2C45C4"/>
              </a:solidFill>
              <a:prstDash val="solid"/>
              <a:round/>
            </a:ln>
          </a:left>
          <a:right>
            <a:ln w="12700" cap="flat">
              <a:solidFill>
                <a:srgbClr val="2C45C4"/>
              </a:solidFill>
              <a:prstDash val="solid"/>
              <a:round/>
            </a:ln>
          </a:right>
          <a:top>
            <a:ln w="12700" cap="flat">
              <a:solidFill>
                <a:srgbClr val="2C45C4"/>
              </a:solidFill>
              <a:prstDash val="solid"/>
              <a:round/>
            </a:ln>
          </a:top>
          <a:bottom>
            <a:ln w="12700" cap="flat">
              <a:solidFill>
                <a:srgbClr val="2C45C4"/>
              </a:solidFill>
              <a:prstDash val="solid"/>
              <a:round/>
            </a:ln>
          </a:bottom>
          <a:insideH>
            <a:ln w="12700" cap="flat">
              <a:solidFill>
                <a:srgbClr val="2C45C4"/>
              </a:solidFill>
              <a:prstDash val="solid"/>
              <a:round/>
            </a:ln>
          </a:insideH>
          <a:insideV>
            <a:ln w="12700" cap="flat">
              <a:solidFill>
                <a:srgbClr val="2C45C4"/>
              </a:solidFill>
              <a:prstDash val="solid"/>
              <a:round/>
            </a:ln>
          </a:insideV>
        </a:tcBdr>
        <a:fill>
          <a:solidFill>
            <a:srgbClr val="CADFFF"/>
          </a:solidFill>
        </a:fill>
      </a:tcStyle>
    </a:wholeTbl>
    <a:band2H>
      <a:tcTxStyle/>
      <a:tcStyle>
        <a:tcBdr/>
        <a:fill>
          <a:solidFill>
            <a:srgbClr val="E6F0FF"/>
          </a:solidFill>
        </a:fill>
      </a:tcStyle>
    </a:band2H>
    <a:firstCol>
      <a:tcTxStyle b="on" i="off">
        <a:font>
          <a:latin typeface="Gilroy-Bold"/>
          <a:ea typeface="Gilroy-Bold"/>
          <a:cs typeface="Gilroy-Bold"/>
        </a:font>
        <a:srgbClr val="2C45C4"/>
      </a:tcTxStyle>
      <a:tcStyle>
        <a:tcBdr>
          <a:left>
            <a:ln w="12700" cap="flat">
              <a:solidFill>
                <a:srgbClr val="2C45C4"/>
              </a:solidFill>
              <a:prstDash val="solid"/>
              <a:round/>
            </a:ln>
          </a:left>
          <a:right>
            <a:ln w="12700" cap="flat">
              <a:solidFill>
                <a:srgbClr val="2C45C4"/>
              </a:solidFill>
              <a:prstDash val="solid"/>
              <a:round/>
            </a:ln>
          </a:right>
          <a:top>
            <a:ln w="12700" cap="flat">
              <a:solidFill>
                <a:srgbClr val="2C45C4"/>
              </a:solidFill>
              <a:prstDash val="solid"/>
              <a:round/>
            </a:ln>
          </a:top>
          <a:bottom>
            <a:ln w="12700" cap="flat">
              <a:solidFill>
                <a:srgbClr val="2C45C4"/>
              </a:solidFill>
              <a:prstDash val="solid"/>
              <a:round/>
            </a:ln>
          </a:bottom>
          <a:insideH>
            <a:ln w="12700" cap="flat">
              <a:solidFill>
                <a:srgbClr val="2C45C4"/>
              </a:solidFill>
              <a:prstDash val="solid"/>
              <a:round/>
            </a:ln>
          </a:insideH>
          <a:insideV>
            <a:ln w="12700" cap="flat">
              <a:solidFill>
                <a:srgbClr val="2C45C4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Gilroy-Bold"/>
          <a:ea typeface="Gilroy-Bold"/>
          <a:cs typeface="Gilroy-Bold"/>
        </a:font>
        <a:srgbClr val="2C45C4"/>
      </a:tcTxStyle>
      <a:tcStyle>
        <a:tcBdr>
          <a:left>
            <a:ln w="12700" cap="flat">
              <a:solidFill>
                <a:srgbClr val="2C45C4"/>
              </a:solidFill>
              <a:prstDash val="solid"/>
              <a:round/>
            </a:ln>
          </a:left>
          <a:right>
            <a:ln w="12700" cap="flat">
              <a:solidFill>
                <a:srgbClr val="2C45C4"/>
              </a:solidFill>
              <a:prstDash val="solid"/>
              <a:round/>
            </a:ln>
          </a:right>
          <a:top>
            <a:ln w="38100" cap="flat">
              <a:solidFill>
                <a:srgbClr val="2C45C4"/>
              </a:solidFill>
              <a:prstDash val="solid"/>
              <a:round/>
            </a:ln>
          </a:top>
          <a:bottom>
            <a:ln w="12700" cap="flat">
              <a:solidFill>
                <a:srgbClr val="2C45C4"/>
              </a:solidFill>
              <a:prstDash val="solid"/>
              <a:round/>
            </a:ln>
          </a:bottom>
          <a:insideH>
            <a:ln w="12700" cap="flat">
              <a:solidFill>
                <a:srgbClr val="2C45C4"/>
              </a:solidFill>
              <a:prstDash val="solid"/>
              <a:round/>
            </a:ln>
          </a:insideH>
          <a:insideV>
            <a:ln w="12700" cap="flat">
              <a:solidFill>
                <a:srgbClr val="2C45C4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Gilroy-Bold"/>
          <a:ea typeface="Gilroy-Bold"/>
          <a:cs typeface="Gilroy-Bold"/>
        </a:font>
        <a:srgbClr val="2C45C4"/>
      </a:tcTxStyle>
      <a:tcStyle>
        <a:tcBdr>
          <a:left>
            <a:ln w="12700" cap="flat">
              <a:solidFill>
                <a:srgbClr val="2C45C4"/>
              </a:solidFill>
              <a:prstDash val="solid"/>
              <a:round/>
            </a:ln>
          </a:left>
          <a:right>
            <a:ln w="12700" cap="flat">
              <a:solidFill>
                <a:srgbClr val="2C45C4"/>
              </a:solidFill>
              <a:prstDash val="solid"/>
              <a:round/>
            </a:ln>
          </a:right>
          <a:top>
            <a:ln w="12700" cap="flat">
              <a:solidFill>
                <a:srgbClr val="2C45C4"/>
              </a:solidFill>
              <a:prstDash val="solid"/>
              <a:round/>
            </a:ln>
          </a:top>
          <a:bottom>
            <a:ln w="38100" cap="flat">
              <a:solidFill>
                <a:srgbClr val="2C45C4"/>
              </a:solidFill>
              <a:prstDash val="solid"/>
              <a:round/>
            </a:ln>
          </a:bottom>
          <a:insideH>
            <a:ln w="12700" cap="flat">
              <a:solidFill>
                <a:srgbClr val="2C45C4"/>
              </a:solidFill>
              <a:prstDash val="solid"/>
              <a:round/>
            </a:ln>
          </a:insideH>
          <a:insideV>
            <a:ln w="12700" cap="flat">
              <a:solidFill>
                <a:srgbClr val="2C45C4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2C45C4"/>
              </a:solidFill>
              <a:prstDash val="solid"/>
              <a:round/>
            </a:ln>
          </a:left>
          <a:right>
            <a:ln w="12700" cap="flat">
              <a:solidFill>
                <a:srgbClr val="2C45C4"/>
              </a:solidFill>
              <a:prstDash val="solid"/>
              <a:round/>
            </a:ln>
          </a:right>
          <a:top>
            <a:ln w="12700" cap="flat">
              <a:solidFill>
                <a:srgbClr val="2C45C4"/>
              </a:solidFill>
              <a:prstDash val="solid"/>
              <a:round/>
            </a:ln>
          </a:top>
          <a:bottom>
            <a:ln w="12700" cap="flat">
              <a:solidFill>
                <a:srgbClr val="2C45C4"/>
              </a:solidFill>
              <a:prstDash val="solid"/>
              <a:round/>
            </a:ln>
          </a:bottom>
          <a:insideH>
            <a:ln w="12700" cap="flat">
              <a:solidFill>
                <a:srgbClr val="2C45C4"/>
              </a:solidFill>
              <a:prstDash val="solid"/>
              <a:round/>
            </a:ln>
          </a:insideH>
          <a:insideV>
            <a:ln w="12700" cap="flat">
              <a:solidFill>
                <a:srgbClr val="2C45C4"/>
              </a:solidFill>
              <a:prstDash val="solid"/>
              <a:round/>
            </a:ln>
          </a:insideV>
        </a:tcBdr>
        <a:fill>
          <a:solidFill>
            <a:srgbClr val="D1F0CC"/>
          </a:solidFill>
        </a:fill>
      </a:tcStyle>
    </a:wholeTbl>
    <a:band2H>
      <a:tcTxStyle/>
      <a:tcStyle>
        <a:tcBdr/>
        <a:fill>
          <a:solidFill>
            <a:srgbClr val="EAF8E7"/>
          </a:solidFill>
        </a:fill>
      </a:tcStyle>
    </a:band2H>
    <a:firstCol>
      <a:tcTxStyle b="on" i="off">
        <a:font>
          <a:latin typeface="Gilroy-Bold"/>
          <a:ea typeface="Gilroy-Bold"/>
          <a:cs typeface="Gilroy-Bold"/>
        </a:font>
        <a:srgbClr val="2C45C4"/>
      </a:tcTxStyle>
      <a:tcStyle>
        <a:tcBdr>
          <a:left>
            <a:ln w="12700" cap="flat">
              <a:solidFill>
                <a:srgbClr val="2C45C4"/>
              </a:solidFill>
              <a:prstDash val="solid"/>
              <a:round/>
            </a:ln>
          </a:left>
          <a:right>
            <a:ln w="12700" cap="flat">
              <a:solidFill>
                <a:srgbClr val="2C45C4"/>
              </a:solidFill>
              <a:prstDash val="solid"/>
              <a:round/>
            </a:ln>
          </a:right>
          <a:top>
            <a:ln w="12700" cap="flat">
              <a:solidFill>
                <a:srgbClr val="2C45C4"/>
              </a:solidFill>
              <a:prstDash val="solid"/>
              <a:round/>
            </a:ln>
          </a:top>
          <a:bottom>
            <a:ln w="12700" cap="flat">
              <a:solidFill>
                <a:srgbClr val="2C45C4"/>
              </a:solidFill>
              <a:prstDash val="solid"/>
              <a:round/>
            </a:ln>
          </a:bottom>
          <a:insideH>
            <a:ln w="12700" cap="flat">
              <a:solidFill>
                <a:srgbClr val="2C45C4"/>
              </a:solidFill>
              <a:prstDash val="solid"/>
              <a:round/>
            </a:ln>
          </a:insideH>
          <a:insideV>
            <a:ln w="12700" cap="flat">
              <a:solidFill>
                <a:srgbClr val="2C45C4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Gilroy-Bold"/>
          <a:ea typeface="Gilroy-Bold"/>
          <a:cs typeface="Gilroy-Bold"/>
        </a:font>
        <a:srgbClr val="2C45C4"/>
      </a:tcTxStyle>
      <a:tcStyle>
        <a:tcBdr>
          <a:left>
            <a:ln w="12700" cap="flat">
              <a:solidFill>
                <a:srgbClr val="2C45C4"/>
              </a:solidFill>
              <a:prstDash val="solid"/>
              <a:round/>
            </a:ln>
          </a:left>
          <a:right>
            <a:ln w="12700" cap="flat">
              <a:solidFill>
                <a:srgbClr val="2C45C4"/>
              </a:solidFill>
              <a:prstDash val="solid"/>
              <a:round/>
            </a:ln>
          </a:right>
          <a:top>
            <a:ln w="38100" cap="flat">
              <a:solidFill>
                <a:srgbClr val="2C45C4"/>
              </a:solidFill>
              <a:prstDash val="solid"/>
              <a:round/>
            </a:ln>
          </a:top>
          <a:bottom>
            <a:ln w="12700" cap="flat">
              <a:solidFill>
                <a:srgbClr val="2C45C4"/>
              </a:solidFill>
              <a:prstDash val="solid"/>
              <a:round/>
            </a:ln>
          </a:bottom>
          <a:insideH>
            <a:ln w="12700" cap="flat">
              <a:solidFill>
                <a:srgbClr val="2C45C4"/>
              </a:solidFill>
              <a:prstDash val="solid"/>
              <a:round/>
            </a:ln>
          </a:insideH>
          <a:insideV>
            <a:ln w="12700" cap="flat">
              <a:solidFill>
                <a:srgbClr val="2C45C4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Gilroy-Bold"/>
          <a:ea typeface="Gilroy-Bold"/>
          <a:cs typeface="Gilroy-Bold"/>
        </a:font>
        <a:srgbClr val="2C45C4"/>
      </a:tcTxStyle>
      <a:tcStyle>
        <a:tcBdr>
          <a:left>
            <a:ln w="12700" cap="flat">
              <a:solidFill>
                <a:srgbClr val="2C45C4"/>
              </a:solidFill>
              <a:prstDash val="solid"/>
              <a:round/>
            </a:ln>
          </a:left>
          <a:right>
            <a:ln w="12700" cap="flat">
              <a:solidFill>
                <a:srgbClr val="2C45C4"/>
              </a:solidFill>
              <a:prstDash val="solid"/>
              <a:round/>
            </a:ln>
          </a:right>
          <a:top>
            <a:ln w="12700" cap="flat">
              <a:solidFill>
                <a:srgbClr val="2C45C4"/>
              </a:solidFill>
              <a:prstDash val="solid"/>
              <a:round/>
            </a:ln>
          </a:top>
          <a:bottom>
            <a:ln w="38100" cap="flat">
              <a:solidFill>
                <a:srgbClr val="2C45C4"/>
              </a:solidFill>
              <a:prstDash val="solid"/>
              <a:round/>
            </a:ln>
          </a:bottom>
          <a:insideH>
            <a:ln w="12700" cap="flat">
              <a:solidFill>
                <a:srgbClr val="2C45C4"/>
              </a:solidFill>
              <a:prstDash val="solid"/>
              <a:round/>
            </a:ln>
          </a:insideH>
          <a:insideV>
            <a:ln w="12700" cap="flat">
              <a:solidFill>
                <a:srgbClr val="2C45C4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2C45C4"/>
              </a:solidFill>
              <a:prstDash val="solid"/>
              <a:round/>
            </a:ln>
          </a:left>
          <a:right>
            <a:ln w="12700" cap="flat">
              <a:solidFill>
                <a:srgbClr val="2C45C4"/>
              </a:solidFill>
              <a:prstDash val="solid"/>
              <a:round/>
            </a:ln>
          </a:right>
          <a:top>
            <a:ln w="12700" cap="flat">
              <a:solidFill>
                <a:srgbClr val="2C45C4"/>
              </a:solidFill>
              <a:prstDash val="solid"/>
              <a:round/>
            </a:ln>
          </a:top>
          <a:bottom>
            <a:ln w="12700" cap="flat">
              <a:solidFill>
                <a:srgbClr val="2C45C4"/>
              </a:solidFill>
              <a:prstDash val="solid"/>
              <a:round/>
            </a:ln>
          </a:bottom>
          <a:insideH>
            <a:ln w="12700" cap="flat">
              <a:solidFill>
                <a:srgbClr val="2C45C4"/>
              </a:solidFill>
              <a:prstDash val="solid"/>
              <a:round/>
            </a:ln>
          </a:insideH>
          <a:insideV>
            <a:ln w="12700" cap="flat">
              <a:solidFill>
                <a:srgbClr val="2C45C4"/>
              </a:solidFill>
              <a:prstDash val="solid"/>
              <a:round/>
            </a:ln>
          </a:insideV>
        </a:tcBdr>
        <a:fill>
          <a:solidFill>
            <a:srgbClr val="FFCDDF"/>
          </a:solidFill>
        </a:fill>
      </a:tcStyle>
    </a:wholeTbl>
    <a:band2H>
      <a:tcTxStyle/>
      <a:tcStyle>
        <a:tcBdr/>
        <a:fill>
          <a:solidFill>
            <a:srgbClr val="FFE8F0"/>
          </a:solidFill>
        </a:fill>
      </a:tcStyle>
    </a:band2H>
    <a:firstCol>
      <a:tcTxStyle b="on" i="off">
        <a:font>
          <a:latin typeface="Gilroy-Bold"/>
          <a:ea typeface="Gilroy-Bold"/>
          <a:cs typeface="Gilroy-Bold"/>
        </a:font>
        <a:srgbClr val="2C45C4"/>
      </a:tcTxStyle>
      <a:tcStyle>
        <a:tcBdr>
          <a:left>
            <a:ln w="12700" cap="flat">
              <a:solidFill>
                <a:srgbClr val="2C45C4"/>
              </a:solidFill>
              <a:prstDash val="solid"/>
              <a:round/>
            </a:ln>
          </a:left>
          <a:right>
            <a:ln w="12700" cap="flat">
              <a:solidFill>
                <a:srgbClr val="2C45C4"/>
              </a:solidFill>
              <a:prstDash val="solid"/>
              <a:round/>
            </a:ln>
          </a:right>
          <a:top>
            <a:ln w="12700" cap="flat">
              <a:solidFill>
                <a:srgbClr val="2C45C4"/>
              </a:solidFill>
              <a:prstDash val="solid"/>
              <a:round/>
            </a:ln>
          </a:top>
          <a:bottom>
            <a:ln w="12700" cap="flat">
              <a:solidFill>
                <a:srgbClr val="2C45C4"/>
              </a:solidFill>
              <a:prstDash val="solid"/>
              <a:round/>
            </a:ln>
          </a:bottom>
          <a:insideH>
            <a:ln w="12700" cap="flat">
              <a:solidFill>
                <a:srgbClr val="2C45C4"/>
              </a:solidFill>
              <a:prstDash val="solid"/>
              <a:round/>
            </a:ln>
          </a:insideH>
          <a:insideV>
            <a:ln w="12700" cap="flat">
              <a:solidFill>
                <a:srgbClr val="2C45C4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Gilroy-Bold"/>
          <a:ea typeface="Gilroy-Bold"/>
          <a:cs typeface="Gilroy-Bold"/>
        </a:font>
        <a:srgbClr val="2C45C4"/>
      </a:tcTxStyle>
      <a:tcStyle>
        <a:tcBdr>
          <a:left>
            <a:ln w="12700" cap="flat">
              <a:solidFill>
                <a:srgbClr val="2C45C4"/>
              </a:solidFill>
              <a:prstDash val="solid"/>
              <a:round/>
            </a:ln>
          </a:left>
          <a:right>
            <a:ln w="12700" cap="flat">
              <a:solidFill>
                <a:srgbClr val="2C45C4"/>
              </a:solidFill>
              <a:prstDash val="solid"/>
              <a:round/>
            </a:ln>
          </a:right>
          <a:top>
            <a:ln w="38100" cap="flat">
              <a:solidFill>
                <a:srgbClr val="2C45C4"/>
              </a:solidFill>
              <a:prstDash val="solid"/>
              <a:round/>
            </a:ln>
          </a:top>
          <a:bottom>
            <a:ln w="12700" cap="flat">
              <a:solidFill>
                <a:srgbClr val="2C45C4"/>
              </a:solidFill>
              <a:prstDash val="solid"/>
              <a:round/>
            </a:ln>
          </a:bottom>
          <a:insideH>
            <a:ln w="12700" cap="flat">
              <a:solidFill>
                <a:srgbClr val="2C45C4"/>
              </a:solidFill>
              <a:prstDash val="solid"/>
              <a:round/>
            </a:ln>
          </a:insideH>
          <a:insideV>
            <a:ln w="12700" cap="flat">
              <a:solidFill>
                <a:srgbClr val="2C45C4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Gilroy-Bold"/>
          <a:ea typeface="Gilroy-Bold"/>
          <a:cs typeface="Gilroy-Bold"/>
        </a:font>
        <a:srgbClr val="2C45C4"/>
      </a:tcTxStyle>
      <a:tcStyle>
        <a:tcBdr>
          <a:left>
            <a:ln w="12700" cap="flat">
              <a:solidFill>
                <a:srgbClr val="2C45C4"/>
              </a:solidFill>
              <a:prstDash val="solid"/>
              <a:round/>
            </a:ln>
          </a:left>
          <a:right>
            <a:ln w="12700" cap="flat">
              <a:solidFill>
                <a:srgbClr val="2C45C4"/>
              </a:solidFill>
              <a:prstDash val="solid"/>
              <a:round/>
            </a:ln>
          </a:right>
          <a:top>
            <a:ln w="12700" cap="flat">
              <a:solidFill>
                <a:srgbClr val="2C45C4"/>
              </a:solidFill>
              <a:prstDash val="solid"/>
              <a:round/>
            </a:ln>
          </a:top>
          <a:bottom>
            <a:ln w="38100" cap="flat">
              <a:solidFill>
                <a:srgbClr val="2C45C4"/>
              </a:solidFill>
              <a:prstDash val="solid"/>
              <a:round/>
            </a:ln>
          </a:bottom>
          <a:insideH>
            <a:ln w="12700" cap="flat">
              <a:solidFill>
                <a:srgbClr val="2C45C4"/>
              </a:solidFill>
              <a:prstDash val="solid"/>
              <a:round/>
            </a:ln>
          </a:insideH>
          <a:insideV>
            <a:ln w="12700" cap="flat">
              <a:solidFill>
                <a:srgbClr val="2C45C4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2C45C4"/>
          </a:solidFill>
        </a:fill>
      </a:tcStyle>
    </a:band2H>
    <a:firstCol>
      <a:tcTxStyle b="on" i="off">
        <a:font>
          <a:latin typeface="Gilroy-Bold"/>
          <a:ea typeface="Gilroy-Bold"/>
          <a:cs typeface="Gilroy-Bold"/>
        </a:font>
        <a:srgbClr val="2C45C4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Gilroy-Bold"/>
          <a:ea typeface="Gilroy-Bold"/>
          <a:cs typeface="Gilroy-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FFFFFF"/>
              </a:solidFill>
              <a:prstDash val="solid"/>
              <a:round/>
            </a:ln>
          </a:top>
          <a:bottom>
            <a:ln w="254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2C45C4"/>
          </a:solidFill>
        </a:fill>
      </a:tcStyle>
    </a:lastRow>
    <a:firstRow>
      <a:tcTxStyle b="on" i="off">
        <a:font>
          <a:latin typeface="Gilroy-Bold"/>
          <a:ea typeface="Gilroy-Bold"/>
          <a:cs typeface="Gilroy-Bold"/>
        </a:font>
        <a:srgbClr val="2C45C4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FFFFFF"/>
              </a:solidFill>
              <a:prstDash val="solid"/>
              <a:round/>
            </a:ln>
          </a:top>
          <a:bottom>
            <a:ln w="254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2C45C4"/>
              </a:solidFill>
              <a:prstDash val="solid"/>
              <a:round/>
            </a:ln>
          </a:left>
          <a:right>
            <a:ln w="12700" cap="flat">
              <a:solidFill>
                <a:srgbClr val="2C45C4"/>
              </a:solidFill>
              <a:prstDash val="solid"/>
              <a:round/>
            </a:ln>
          </a:right>
          <a:top>
            <a:ln w="12700" cap="flat">
              <a:solidFill>
                <a:srgbClr val="2C45C4"/>
              </a:solidFill>
              <a:prstDash val="solid"/>
              <a:round/>
            </a:ln>
          </a:top>
          <a:bottom>
            <a:ln w="12700" cap="flat">
              <a:solidFill>
                <a:srgbClr val="2C45C4"/>
              </a:solidFill>
              <a:prstDash val="solid"/>
              <a:round/>
            </a:ln>
          </a:bottom>
          <a:insideH>
            <a:ln w="12700" cap="flat">
              <a:solidFill>
                <a:srgbClr val="2C45C4"/>
              </a:solidFill>
              <a:prstDash val="solid"/>
              <a:round/>
            </a:ln>
          </a:insideH>
          <a:insideV>
            <a:ln w="12700" cap="flat">
              <a:solidFill>
                <a:srgbClr val="2C45C4"/>
              </a:solidFill>
              <a:prstDash val="solid"/>
              <a:round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Gilroy-Bold"/>
          <a:ea typeface="Gilroy-Bold"/>
          <a:cs typeface="Gilroy-Bold"/>
        </a:font>
        <a:srgbClr val="2C45C4"/>
      </a:tcTxStyle>
      <a:tcStyle>
        <a:tcBdr>
          <a:left>
            <a:ln w="12700" cap="flat">
              <a:solidFill>
                <a:srgbClr val="2C45C4"/>
              </a:solidFill>
              <a:prstDash val="solid"/>
              <a:round/>
            </a:ln>
          </a:left>
          <a:right>
            <a:ln w="12700" cap="flat">
              <a:solidFill>
                <a:srgbClr val="2C45C4"/>
              </a:solidFill>
              <a:prstDash val="solid"/>
              <a:round/>
            </a:ln>
          </a:right>
          <a:top>
            <a:ln w="12700" cap="flat">
              <a:solidFill>
                <a:srgbClr val="2C45C4"/>
              </a:solidFill>
              <a:prstDash val="solid"/>
              <a:round/>
            </a:ln>
          </a:top>
          <a:bottom>
            <a:ln w="12700" cap="flat">
              <a:solidFill>
                <a:srgbClr val="2C45C4"/>
              </a:solidFill>
              <a:prstDash val="solid"/>
              <a:round/>
            </a:ln>
          </a:bottom>
          <a:insideH>
            <a:ln w="12700" cap="flat">
              <a:solidFill>
                <a:srgbClr val="2C45C4"/>
              </a:solidFill>
              <a:prstDash val="solid"/>
              <a:round/>
            </a:ln>
          </a:insideH>
          <a:insideV>
            <a:ln w="12700" cap="flat">
              <a:solidFill>
                <a:srgbClr val="2C45C4"/>
              </a:solidFill>
              <a:prstDash val="solid"/>
              <a:round/>
            </a:ln>
          </a:insideV>
        </a:tcBdr>
        <a:fill>
          <a:solidFill>
            <a:srgbClr val="FFFFFF"/>
          </a:solidFill>
        </a:fill>
      </a:tcStyle>
    </a:firstCol>
    <a:lastRow>
      <a:tcTxStyle b="on" i="off">
        <a:font>
          <a:latin typeface="Gilroy-Bold"/>
          <a:ea typeface="Gilroy-Bold"/>
          <a:cs typeface="Gilroy-Bold"/>
        </a:font>
        <a:srgbClr val="2C45C4"/>
      </a:tcTxStyle>
      <a:tcStyle>
        <a:tcBdr>
          <a:left>
            <a:ln w="12700" cap="flat">
              <a:solidFill>
                <a:srgbClr val="2C45C4"/>
              </a:solidFill>
              <a:prstDash val="solid"/>
              <a:round/>
            </a:ln>
          </a:left>
          <a:right>
            <a:ln w="12700" cap="flat">
              <a:solidFill>
                <a:srgbClr val="2C45C4"/>
              </a:solidFill>
              <a:prstDash val="solid"/>
              <a:round/>
            </a:ln>
          </a:right>
          <a:top>
            <a:ln w="38100" cap="flat">
              <a:solidFill>
                <a:srgbClr val="2C45C4"/>
              </a:solidFill>
              <a:prstDash val="solid"/>
              <a:round/>
            </a:ln>
          </a:top>
          <a:bottom>
            <a:ln w="12700" cap="flat">
              <a:solidFill>
                <a:srgbClr val="2C45C4"/>
              </a:solidFill>
              <a:prstDash val="solid"/>
              <a:round/>
            </a:ln>
          </a:bottom>
          <a:insideH>
            <a:ln w="12700" cap="flat">
              <a:solidFill>
                <a:srgbClr val="2C45C4"/>
              </a:solidFill>
              <a:prstDash val="solid"/>
              <a:round/>
            </a:ln>
          </a:insideH>
          <a:insideV>
            <a:ln w="12700" cap="flat">
              <a:solidFill>
                <a:srgbClr val="2C45C4"/>
              </a:solidFill>
              <a:prstDash val="solid"/>
              <a:round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Gilroy-Bold"/>
          <a:ea typeface="Gilroy-Bold"/>
          <a:cs typeface="Gilroy-Bold"/>
        </a:font>
        <a:srgbClr val="2C45C4"/>
      </a:tcTxStyle>
      <a:tcStyle>
        <a:tcBdr>
          <a:left>
            <a:ln w="12700" cap="flat">
              <a:solidFill>
                <a:srgbClr val="2C45C4"/>
              </a:solidFill>
              <a:prstDash val="solid"/>
              <a:round/>
            </a:ln>
          </a:left>
          <a:right>
            <a:ln w="12700" cap="flat">
              <a:solidFill>
                <a:srgbClr val="2C45C4"/>
              </a:solidFill>
              <a:prstDash val="solid"/>
              <a:round/>
            </a:ln>
          </a:right>
          <a:top>
            <a:ln w="12700" cap="flat">
              <a:solidFill>
                <a:srgbClr val="2C45C4"/>
              </a:solidFill>
              <a:prstDash val="solid"/>
              <a:round/>
            </a:ln>
          </a:top>
          <a:bottom>
            <a:ln w="38100" cap="flat">
              <a:solidFill>
                <a:srgbClr val="2C45C4"/>
              </a:solidFill>
              <a:prstDash val="solid"/>
              <a:round/>
            </a:ln>
          </a:bottom>
          <a:insideH>
            <a:ln w="12700" cap="flat">
              <a:solidFill>
                <a:srgbClr val="2C45C4"/>
              </a:solidFill>
              <a:prstDash val="solid"/>
              <a:round/>
            </a:ln>
          </a:insideH>
          <a:insideV>
            <a:ln w="12700" cap="flat">
              <a:solidFill>
                <a:srgbClr val="2C45C4"/>
              </a:solidFill>
              <a:prstDash val="solid"/>
              <a:round/>
            </a:ln>
          </a:insideV>
        </a:tcBdr>
        <a:fill>
          <a:solidFill>
            <a:srgbClr val="FFFFFF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2C45C4"/>
        </a:fontRef>
        <a:srgbClr val="2C45C4"/>
      </a:tcTxStyle>
      <a:tcStyle>
        <a:tcBdr>
          <a:left>
            <a:ln w="12700" cap="flat">
              <a:solidFill>
                <a:srgbClr val="2C45C4"/>
              </a:solidFill>
              <a:prstDash val="solid"/>
              <a:round/>
            </a:ln>
          </a:left>
          <a:right>
            <a:ln w="12700" cap="flat">
              <a:solidFill>
                <a:srgbClr val="2C45C4"/>
              </a:solidFill>
              <a:prstDash val="solid"/>
              <a:round/>
            </a:ln>
          </a:right>
          <a:top>
            <a:ln w="12700" cap="flat">
              <a:solidFill>
                <a:srgbClr val="2C45C4"/>
              </a:solidFill>
              <a:prstDash val="solid"/>
              <a:round/>
            </a:ln>
          </a:top>
          <a:bottom>
            <a:ln w="12700" cap="flat">
              <a:solidFill>
                <a:srgbClr val="2C45C4"/>
              </a:solidFill>
              <a:prstDash val="solid"/>
              <a:round/>
            </a:ln>
          </a:bottom>
          <a:insideH>
            <a:ln w="12700" cap="flat">
              <a:solidFill>
                <a:srgbClr val="2C45C4"/>
              </a:solidFill>
              <a:prstDash val="solid"/>
              <a:round/>
            </a:ln>
          </a:insideH>
          <a:insideV>
            <a:ln w="12700" cap="flat">
              <a:solidFill>
                <a:srgbClr val="2C45C4"/>
              </a:solidFill>
              <a:prstDash val="solid"/>
              <a:round/>
            </a:ln>
          </a:insideV>
        </a:tcBdr>
        <a:fill>
          <a:solidFill>
            <a:srgbClr val="2C45C4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Gilroy-Bold"/>
          <a:ea typeface="Gilroy-Bold"/>
          <a:cs typeface="Gilroy-Bold"/>
        </a:font>
        <a:srgbClr val="2C45C4"/>
      </a:tcTxStyle>
      <a:tcStyle>
        <a:tcBdr>
          <a:left>
            <a:ln w="12700" cap="flat">
              <a:solidFill>
                <a:srgbClr val="2C45C4"/>
              </a:solidFill>
              <a:prstDash val="solid"/>
              <a:round/>
            </a:ln>
          </a:left>
          <a:right>
            <a:ln w="12700" cap="flat">
              <a:solidFill>
                <a:srgbClr val="2C45C4"/>
              </a:solidFill>
              <a:prstDash val="solid"/>
              <a:round/>
            </a:ln>
          </a:right>
          <a:top>
            <a:ln w="12700" cap="flat">
              <a:solidFill>
                <a:srgbClr val="2C45C4"/>
              </a:solidFill>
              <a:prstDash val="solid"/>
              <a:round/>
            </a:ln>
          </a:top>
          <a:bottom>
            <a:ln w="12700" cap="flat">
              <a:solidFill>
                <a:srgbClr val="2C45C4"/>
              </a:solidFill>
              <a:prstDash val="solid"/>
              <a:round/>
            </a:ln>
          </a:bottom>
          <a:insideH>
            <a:ln w="12700" cap="flat">
              <a:solidFill>
                <a:srgbClr val="2C45C4"/>
              </a:solidFill>
              <a:prstDash val="solid"/>
              <a:round/>
            </a:ln>
          </a:insideH>
          <a:insideV>
            <a:ln w="12700" cap="flat">
              <a:solidFill>
                <a:srgbClr val="2C45C4"/>
              </a:solidFill>
              <a:prstDash val="solid"/>
              <a:round/>
            </a:ln>
          </a:insideV>
        </a:tcBdr>
        <a:fill>
          <a:solidFill>
            <a:srgbClr val="2C45C4">
              <a:alpha val="20000"/>
            </a:srgbClr>
          </a:solidFill>
        </a:fill>
      </a:tcStyle>
    </a:firstCol>
    <a:lastRow>
      <a:tcTxStyle b="on" i="off">
        <a:font>
          <a:latin typeface="Gilroy-Bold"/>
          <a:ea typeface="Gilroy-Bold"/>
          <a:cs typeface="Gilroy-Bold"/>
        </a:font>
        <a:srgbClr val="2C45C4"/>
      </a:tcTxStyle>
      <a:tcStyle>
        <a:tcBdr>
          <a:left>
            <a:ln w="12700" cap="flat">
              <a:solidFill>
                <a:srgbClr val="2C45C4"/>
              </a:solidFill>
              <a:prstDash val="solid"/>
              <a:round/>
            </a:ln>
          </a:left>
          <a:right>
            <a:ln w="12700" cap="flat">
              <a:solidFill>
                <a:srgbClr val="2C45C4"/>
              </a:solidFill>
              <a:prstDash val="solid"/>
              <a:round/>
            </a:ln>
          </a:right>
          <a:top>
            <a:ln w="50800" cap="flat">
              <a:solidFill>
                <a:srgbClr val="2C45C4"/>
              </a:solidFill>
              <a:prstDash val="solid"/>
              <a:round/>
            </a:ln>
          </a:top>
          <a:bottom>
            <a:ln w="12700" cap="flat">
              <a:solidFill>
                <a:srgbClr val="2C45C4"/>
              </a:solidFill>
              <a:prstDash val="solid"/>
              <a:round/>
            </a:ln>
          </a:bottom>
          <a:insideH>
            <a:ln w="12700" cap="flat">
              <a:solidFill>
                <a:srgbClr val="2C45C4"/>
              </a:solidFill>
              <a:prstDash val="solid"/>
              <a:round/>
            </a:ln>
          </a:insideH>
          <a:insideV>
            <a:ln w="12700" cap="flat">
              <a:solidFill>
                <a:srgbClr val="2C45C4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Gilroy-Bold"/>
          <a:ea typeface="Gilroy-Bold"/>
          <a:cs typeface="Gilroy-Bold"/>
        </a:font>
        <a:srgbClr val="2C45C4"/>
      </a:tcTxStyle>
      <a:tcStyle>
        <a:tcBdr>
          <a:left>
            <a:ln w="12700" cap="flat">
              <a:solidFill>
                <a:srgbClr val="2C45C4"/>
              </a:solidFill>
              <a:prstDash val="solid"/>
              <a:round/>
            </a:ln>
          </a:left>
          <a:right>
            <a:ln w="12700" cap="flat">
              <a:solidFill>
                <a:srgbClr val="2C45C4"/>
              </a:solidFill>
              <a:prstDash val="solid"/>
              <a:round/>
            </a:ln>
          </a:right>
          <a:top>
            <a:ln w="12700" cap="flat">
              <a:solidFill>
                <a:srgbClr val="2C45C4"/>
              </a:solidFill>
              <a:prstDash val="solid"/>
              <a:round/>
            </a:ln>
          </a:top>
          <a:bottom>
            <a:ln w="25400" cap="flat">
              <a:solidFill>
                <a:srgbClr val="2C45C4"/>
              </a:solidFill>
              <a:prstDash val="solid"/>
              <a:round/>
            </a:ln>
          </a:bottom>
          <a:insideH>
            <a:ln w="12700" cap="flat">
              <a:solidFill>
                <a:srgbClr val="2C45C4"/>
              </a:solidFill>
              <a:prstDash val="solid"/>
              <a:round/>
            </a:ln>
          </a:insideH>
          <a:insideV>
            <a:ln w="12700" cap="flat">
              <a:solidFill>
                <a:srgbClr val="2C45C4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0576"/>
    <p:restoredTop sz="94535"/>
  </p:normalViewPr>
  <p:slideViewPr>
    <p:cSldViewPr snapToGrid="0">
      <p:cViewPr varScale="1">
        <p:scale>
          <a:sx n="33" d="100"/>
          <a:sy n="33" d="100"/>
        </p:scale>
        <p:origin x="272" y="1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Shape 138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39" name="Shape 139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j-lt"/>
        <a:ea typeface="+mj-ea"/>
        <a:cs typeface="+mj-cs"/>
        <a:sym typeface="Gilroy-Regular"/>
      </a:defRPr>
    </a:lvl1pPr>
    <a:lvl2pPr indent="228600" defTabSz="457200" latinLnBrk="0">
      <a:lnSpc>
        <a:spcPct val="117999"/>
      </a:lnSpc>
      <a:defRPr sz="2200">
        <a:latin typeface="+mj-lt"/>
        <a:ea typeface="+mj-ea"/>
        <a:cs typeface="+mj-cs"/>
        <a:sym typeface="Gilroy-Regular"/>
      </a:defRPr>
    </a:lvl2pPr>
    <a:lvl3pPr indent="457200" defTabSz="457200" latinLnBrk="0">
      <a:lnSpc>
        <a:spcPct val="117999"/>
      </a:lnSpc>
      <a:defRPr sz="2200">
        <a:latin typeface="+mj-lt"/>
        <a:ea typeface="+mj-ea"/>
        <a:cs typeface="+mj-cs"/>
        <a:sym typeface="Gilroy-Regular"/>
      </a:defRPr>
    </a:lvl3pPr>
    <a:lvl4pPr indent="685800" defTabSz="457200" latinLnBrk="0">
      <a:lnSpc>
        <a:spcPct val="117999"/>
      </a:lnSpc>
      <a:defRPr sz="2200">
        <a:latin typeface="+mj-lt"/>
        <a:ea typeface="+mj-ea"/>
        <a:cs typeface="+mj-cs"/>
        <a:sym typeface="Gilroy-Regular"/>
      </a:defRPr>
    </a:lvl4pPr>
    <a:lvl5pPr indent="914400" defTabSz="457200" latinLnBrk="0">
      <a:lnSpc>
        <a:spcPct val="117999"/>
      </a:lnSpc>
      <a:defRPr sz="2200">
        <a:latin typeface="+mj-lt"/>
        <a:ea typeface="+mj-ea"/>
        <a:cs typeface="+mj-cs"/>
        <a:sym typeface="Gilroy-Regular"/>
      </a:defRPr>
    </a:lvl5pPr>
    <a:lvl6pPr indent="1143000" defTabSz="457200" latinLnBrk="0">
      <a:lnSpc>
        <a:spcPct val="117999"/>
      </a:lnSpc>
      <a:defRPr sz="2200">
        <a:latin typeface="+mj-lt"/>
        <a:ea typeface="+mj-ea"/>
        <a:cs typeface="+mj-cs"/>
        <a:sym typeface="Gilroy-Regular"/>
      </a:defRPr>
    </a:lvl6pPr>
    <a:lvl7pPr indent="1371600" defTabSz="457200" latinLnBrk="0">
      <a:lnSpc>
        <a:spcPct val="117999"/>
      </a:lnSpc>
      <a:defRPr sz="2200">
        <a:latin typeface="+mj-lt"/>
        <a:ea typeface="+mj-ea"/>
        <a:cs typeface="+mj-cs"/>
        <a:sym typeface="Gilroy-Regular"/>
      </a:defRPr>
    </a:lvl7pPr>
    <a:lvl8pPr indent="1600200" defTabSz="457200" latinLnBrk="0">
      <a:lnSpc>
        <a:spcPct val="117999"/>
      </a:lnSpc>
      <a:defRPr sz="2200">
        <a:latin typeface="+mj-lt"/>
        <a:ea typeface="+mj-ea"/>
        <a:cs typeface="+mj-cs"/>
        <a:sym typeface="Gilroy-Regular"/>
      </a:defRPr>
    </a:lvl8pPr>
    <a:lvl9pPr indent="1828800" defTabSz="457200" latinLnBrk="0">
      <a:lnSpc>
        <a:spcPct val="117999"/>
      </a:lnSpc>
      <a:defRPr sz="2200">
        <a:latin typeface="+mj-lt"/>
        <a:ea typeface="+mj-ea"/>
        <a:cs typeface="+mj-cs"/>
        <a:sym typeface="Gilroy-Regular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7549687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_em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155594" y="471700"/>
            <a:ext cx="233528" cy="266701"/>
          </a:xfrm>
          <a:prstGeom prst="rect">
            <a:avLst/>
          </a:prstGeom>
        </p:spPr>
        <p:txBody>
          <a:bodyPr lIns="0" tIns="0" rIns="0" bIns="0" anchor="b"/>
          <a:lstStyle>
            <a:lvl1pPr algn="l">
              <a:lnSpc>
                <a:spcPct val="90000"/>
              </a:lnSpc>
              <a:spcBef>
                <a:spcPts val="2000"/>
              </a:spcBef>
              <a:defRPr sz="1800">
                <a:solidFill>
                  <a:srgbClr val="A7B6D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Пустой">
    <p:bg>
      <p:bgPr>
        <a:solidFill>
          <a:srgbClr val="ACB6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Line"/>
          <p:cNvSpPr/>
          <p:nvPr/>
        </p:nvSpPr>
        <p:spPr>
          <a:xfrm flipV="1">
            <a:off x="22988632" y="-470178"/>
            <a:ext cx="5" cy="1154245"/>
          </a:xfrm>
          <a:prstGeom prst="line">
            <a:avLst/>
          </a:prstGeom>
          <a:ln w="50800">
            <a:solidFill>
              <a:srgbClr val="FFFFFF"/>
            </a:solidFill>
            <a:miter lim="400000"/>
          </a:ln>
        </p:spPr>
        <p:txBody>
          <a:bodyPr lIns="45718" tIns="45718" rIns="45718" bIns="45718"/>
          <a:lstStyle/>
          <a:p>
            <a:pPr>
              <a:defRPr>
                <a:solidFill>
                  <a:srgbClr val="2C45C4"/>
                </a:solidFill>
              </a:defRPr>
            </a:pPr>
            <a:endParaRPr/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155594" y="281198"/>
            <a:ext cx="392558" cy="457201"/>
          </a:xfrm>
          <a:prstGeom prst="rect">
            <a:avLst/>
          </a:prstGeom>
        </p:spPr>
        <p:txBody>
          <a:bodyPr lIns="0" tIns="0" rIns="0" bIns="0" anchor="b"/>
          <a:lstStyle>
            <a:lvl1pPr algn="l" defTabSz="584200">
              <a:defRPr sz="3000">
                <a:solidFill>
                  <a:srgbClr val="FFFFFF"/>
                </a:solidFill>
                <a:latin typeface="Gilroy-Bold"/>
                <a:ea typeface="Gilroy-Bold"/>
                <a:cs typeface="Gilroy-Bold"/>
                <a:sym typeface="Gilroy-Bold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_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Line"/>
          <p:cNvSpPr/>
          <p:nvPr/>
        </p:nvSpPr>
        <p:spPr>
          <a:xfrm flipV="1">
            <a:off x="22988632" y="-470178"/>
            <a:ext cx="5" cy="1154245"/>
          </a:xfrm>
          <a:prstGeom prst="line">
            <a:avLst/>
          </a:prstGeom>
          <a:ln w="50800">
            <a:solidFill>
              <a:srgbClr val="6E85B2"/>
            </a:solidFill>
            <a:miter lim="400000"/>
          </a:ln>
        </p:spPr>
        <p:txBody>
          <a:bodyPr lIns="45718" tIns="45718" rIns="45718" bIns="45718"/>
          <a:lstStyle/>
          <a:p>
            <a:pPr>
              <a:defRPr>
                <a:solidFill>
                  <a:srgbClr val="2C45C4"/>
                </a:solidFill>
              </a:defRPr>
            </a:pPr>
            <a:endParaRPr/>
          </a:p>
        </p:txBody>
      </p:sp>
      <p:sp>
        <p:nvSpPr>
          <p:cNvPr id="3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155594" y="255800"/>
            <a:ext cx="417882" cy="482601"/>
          </a:xfrm>
          <a:prstGeom prst="rect">
            <a:avLst/>
          </a:prstGeom>
        </p:spPr>
        <p:txBody>
          <a:bodyPr lIns="0" tIns="0" rIns="0" bIns="0" anchor="b"/>
          <a:lstStyle>
            <a:lvl1pPr algn="l" defTabSz="584200">
              <a:defRPr sz="3200">
                <a:solidFill>
                  <a:srgbClr val="6E85B2"/>
                </a:solidFill>
                <a:latin typeface="Gilroy-Bold"/>
                <a:ea typeface="Gilroy-Bold"/>
                <a:cs typeface="Gilroy-Bold"/>
                <a:sym typeface="Gilroy-Bold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7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Title Text"/>
          <p:cNvSpPr txBox="1">
            <a:spLocks noGrp="1"/>
          </p:cNvSpPr>
          <p:nvPr>
            <p:ph type="title"/>
          </p:nvPr>
        </p:nvSpPr>
        <p:spPr>
          <a:xfrm>
            <a:off x="3048000" y="2244725"/>
            <a:ext cx="18288000" cy="4775202"/>
          </a:xfrm>
          <a:prstGeom prst="rect">
            <a:avLst/>
          </a:prstGeom>
        </p:spPr>
        <p:txBody>
          <a:bodyPr lIns="91398" tIns="91398" rIns="91398" bIns="91398" anchor="b"/>
          <a:lstStyle>
            <a:lvl1pPr>
              <a:spcBef>
                <a:spcPts val="0"/>
              </a:spcBef>
              <a:defRPr sz="7200"/>
            </a:lvl1pPr>
          </a:lstStyle>
          <a:p>
            <a:r>
              <a:t>Title Text</a:t>
            </a:r>
          </a:p>
        </p:txBody>
      </p:sp>
      <p:sp>
        <p:nvSpPr>
          <p:cNvPr id="56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3048000" y="7204075"/>
            <a:ext cx="18288000" cy="3311525"/>
          </a:xfrm>
          <a:prstGeom prst="rect">
            <a:avLst/>
          </a:prstGeom>
        </p:spPr>
        <p:txBody>
          <a:bodyPr lIns="91398" tIns="91398" rIns="91398" bIns="91398"/>
          <a:lstStyle>
            <a:lvl1pPr marL="0" indent="50800">
              <a:buSzTx/>
              <a:buFontTx/>
              <a:buNone/>
              <a:defRPr sz="32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  <a:lvl2pPr marL="0" indent="50800">
              <a:buSzTx/>
              <a:buFontTx/>
              <a:buNone/>
              <a:defRPr sz="32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2pPr>
            <a:lvl3pPr marL="0" indent="50800">
              <a:buSzTx/>
              <a:buFontTx/>
              <a:buNone/>
              <a:defRPr sz="32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3pPr>
            <a:lvl4pPr marL="0" indent="50800">
              <a:buSzTx/>
              <a:buFontTx/>
              <a:buNone/>
              <a:defRPr sz="32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4pPr>
            <a:lvl5pPr marL="0" indent="50800">
              <a:buSzTx/>
              <a:buFontTx/>
              <a:buNone/>
              <a:defRPr sz="32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7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222545" y="12808626"/>
            <a:ext cx="485057" cy="538397"/>
          </a:xfrm>
          <a:prstGeom prst="rect">
            <a:avLst/>
          </a:prstGeom>
        </p:spPr>
        <p:txBody>
          <a:bodyPr lIns="91398" tIns="91398" rIns="91398" bIns="91398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Slide, WB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Title Text"/>
          <p:cNvSpPr txBox="1">
            <a:spLocks noGrp="1"/>
          </p:cNvSpPr>
          <p:nvPr>
            <p:ph type="title"/>
          </p:nvPr>
        </p:nvSpPr>
        <p:spPr>
          <a:xfrm>
            <a:off x="508000" y="5251996"/>
            <a:ext cx="19287625" cy="7911086"/>
          </a:xfrm>
          <a:prstGeom prst="rect">
            <a:avLst/>
          </a:prstGeom>
        </p:spPr>
        <p:txBody>
          <a:bodyPr lIns="91438" tIns="91438" rIns="91438" bIns="91438" anchor="b"/>
          <a:lstStyle>
            <a:lvl1pPr>
              <a:spcBef>
                <a:spcPts val="0"/>
              </a:spcBef>
              <a:defRPr sz="7200"/>
            </a:lvl1pPr>
          </a:lstStyle>
          <a:p>
            <a:r>
              <a:t>Title Text</a:t>
            </a:r>
          </a:p>
        </p:txBody>
      </p:sp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203055" y="12835871"/>
            <a:ext cx="504546" cy="483908"/>
          </a:xfrm>
          <a:prstGeom prst="rect">
            <a:avLst/>
          </a:prstGeom>
        </p:spPr>
        <p:txBody>
          <a:bodyPr lIns="91438" tIns="91438" rIns="91438" bIns="91438"/>
          <a:lstStyle>
            <a:lvl1pPr>
              <a:defRPr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+ Number, LBG">
    <p:bg>
      <p:bgPr>
        <a:solidFill>
          <a:srgbClr val="F5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xfrm>
            <a:off x="504000" y="252000"/>
            <a:ext cx="21944881" cy="2289961"/>
          </a:xfrm>
          <a:prstGeom prst="rect">
            <a:avLst/>
          </a:prstGeom>
        </p:spPr>
        <p:txBody>
          <a:bodyPr lIns="0" tIns="0" rIns="0" bIns="0" anchor="t"/>
          <a:lstStyle>
            <a:lvl1pPr>
              <a:spcBef>
                <a:spcPts val="0"/>
              </a:spcBef>
              <a:defRPr sz="7200"/>
            </a:lvl1pPr>
          </a:lstStyle>
          <a:p>
            <a:r>
              <a:t>Title Text</a:t>
            </a:r>
          </a:p>
        </p:txBody>
      </p:sp>
      <p:sp>
        <p:nvSpPr>
          <p:cNvPr id="73" name="Line"/>
          <p:cNvSpPr/>
          <p:nvPr/>
        </p:nvSpPr>
        <p:spPr>
          <a:xfrm flipV="1">
            <a:off x="23496519" y="-520922"/>
            <a:ext cx="2" cy="1138573"/>
          </a:xfrm>
          <a:prstGeom prst="line">
            <a:avLst/>
          </a:prstGeom>
          <a:ln w="38100">
            <a:solidFill>
              <a:srgbClr val="A7B6D4"/>
            </a:solidFill>
            <a:miter/>
          </a:ln>
        </p:spPr>
        <p:txBody>
          <a:bodyPr lIns="45718" tIns="45718" rIns="45718" bIns="45718"/>
          <a:lstStyle/>
          <a:p>
            <a:pPr>
              <a:defRPr>
                <a:solidFill>
                  <a:srgbClr val="2C45C4"/>
                </a:solidFill>
              </a:defRPr>
            </a:pPr>
            <a:endParaRPr/>
          </a:p>
        </p:txBody>
      </p:sp>
      <p:sp>
        <p:nvSpPr>
          <p:cNvPr id="7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663560" y="318899"/>
            <a:ext cx="331674" cy="381001"/>
          </a:xfrm>
          <a:prstGeom prst="rect">
            <a:avLst/>
          </a:prstGeom>
        </p:spPr>
        <p:txBody>
          <a:bodyPr lIns="0" tIns="0" rIns="0" bIns="0" anchor="b"/>
          <a:lstStyle>
            <a:lvl1pPr algn="l">
              <a:lnSpc>
                <a:spcPct val="90000"/>
              </a:lnSpc>
              <a:spcBef>
                <a:spcPts val="2000"/>
              </a:spcBef>
              <a:defRPr sz="2600">
                <a:solidFill>
                  <a:srgbClr val="A7B6D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Empty + Number, LBG">
    <p:bg>
      <p:bgPr>
        <a:solidFill>
          <a:srgbClr val="F5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Line"/>
          <p:cNvSpPr/>
          <p:nvPr/>
        </p:nvSpPr>
        <p:spPr>
          <a:xfrm flipV="1">
            <a:off x="22988519" y="-520921"/>
            <a:ext cx="2" cy="1154162"/>
          </a:xfrm>
          <a:prstGeom prst="line">
            <a:avLst/>
          </a:prstGeom>
          <a:ln w="38100">
            <a:solidFill>
              <a:srgbClr val="A7B6D4"/>
            </a:solidFill>
            <a:miter/>
          </a:ln>
        </p:spPr>
        <p:txBody>
          <a:bodyPr lIns="45718" tIns="45718" rIns="45718" bIns="45718"/>
          <a:lstStyle/>
          <a:p>
            <a:pPr>
              <a:defRPr>
                <a:solidFill>
                  <a:srgbClr val="2C45C4"/>
                </a:solidFill>
              </a:defRPr>
            </a:pPr>
            <a:endParaRPr/>
          </a:p>
        </p:txBody>
      </p:sp>
      <p:sp>
        <p:nvSpPr>
          <p:cNvPr id="8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155560" y="318899"/>
            <a:ext cx="331674" cy="381001"/>
          </a:xfrm>
          <a:prstGeom prst="rect">
            <a:avLst/>
          </a:prstGeom>
        </p:spPr>
        <p:txBody>
          <a:bodyPr lIns="0" tIns="0" rIns="0" bIns="0" anchor="b"/>
          <a:lstStyle>
            <a:lvl1pPr algn="l">
              <a:lnSpc>
                <a:spcPct val="90000"/>
              </a:lnSpc>
              <a:spcBef>
                <a:spcPts val="2000"/>
              </a:spcBef>
              <a:defRPr sz="2600">
                <a:solidFill>
                  <a:srgbClr val="A7B6D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Empty, LBG">
    <p:bg>
      <p:bgPr>
        <a:solidFill>
          <a:srgbClr val="F5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Line"/>
          <p:cNvSpPr/>
          <p:nvPr/>
        </p:nvSpPr>
        <p:spPr>
          <a:xfrm flipV="1">
            <a:off x="22988519" y="-520921"/>
            <a:ext cx="2" cy="1154162"/>
          </a:xfrm>
          <a:prstGeom prst="line">
            <a:avLst/>
          </a:prstGeom>
          <a:ln w="38100">
            <a:solidFill>
              <a:srgbClr val="A7B6D4"/>
            </a:solidFill>
            <a:miter/>
          </a:ln>
        </p:spPr>
        <p:txBody>
          <a:bodyPr lIns="45718" tIns="45718" rIns="45718" bIns="45718"/>
          <a:lstStyle/>
          <a:p>
            <a:pPr>
              <a:defRPr>
                <a:solidFill>
                  <a:srgbClr val="2C45C4"/>
                </a:solidFill>
              </a:defRPr>
            </a:pPr>
            <a:endParaRPr/>
          </a:p>
        </p:txBody>
      </p:sp>
      <p:sp>
        <p:nvSpPr>
          <p:cNvPr id="9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155560" y="318899"/>
            <a:ext cx="331674" cy="381001"/>
          </a:xfrm>
          <a:prstGeom prst="rect">
            <a:avLst/>
          </a:prstGeom>
        </p:spPr>
        <p:txBody>
          <a:bodyPr lIns="0" tIns="0" rIns="0" bIns="0" anchor="b"/>
          <a:lstStyle>
            <a:lvl1pPr algn="l">
              <a:lnSpc>
                <a:spcPct val="90000"/>
              </a:lnSpc>
              <a:spcBef>
                <a:spcPts val="2000"/>
              </a:spcBef>
              <a:defRPr sz="2600">
                <a:solidFill>
                  <a:srgbClr val="A7B6D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Empty, GBG">
    <p:bg>
      <p:bgPr>
        <a:solidFill>
          <a:srgbClr val="A7B6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2185752" y="13080999"/>
            <a:ext cx="368504" cy="3746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l" defTabSz="584200">
              <a:lnSpc>
                <a:spcPct val="90000"/>
              </a:lnSpc>
              <a:spcBef>
                <a:spcPts val="2000"/>
              </a:spcBef>
              <a:defRPr sz="1800">
                <a:solidFill>
                  <a:srgbClr val="000000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+ Number, WB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Line"/>
          <p:cNvSpPr/>
          <p:nvPr/>
        </p:nvSpPr>
        <p:spPr>
          <a:xfrm flipV="1">
            <a:off x="23496519" y="-520922"/>
            <a:ext cx="2" cy="1138573"/>
          </a:xfrm>
          <a:prstGeom prst="line">
            <a:avLst/>
          </a:prstGeom>
          <a:ln w="38100">
            <a:solidFill>
              <a:srgbClr val="A7B6D4"/>
            </a:solidFill>
            <a:miter/>
          </a:ln>
        </p:spPr>
        <p:txBody>
          <a:bodyPr lIns="45718" tIns="45718" rIns="45718" bIns="45718"/>
          <a:lstStyle/>
          <a:p>
            <a:pPr>
              <a:defRPr>
                <a:solidFill>
                  <a:srgbClr val="2C45C4"/>
                </a:solidFill>
              </a:defRPr>
            </a:pPr>
            <a:endParaRPr/>
          </a:p>
        </p:txBody>
      </p:sp>
      <p:sp>
        <p:nvSpPr>
          <p:cNvPr id="105" name="Title Text"/>
          <p:cNvSpPr txBox="1">
            <a:spLocks noGrp="1"/>
          </p:cNvSpPr>
          <p:nvPr>
            <p:ph type="title"/>
          </p:nvPr>
        </p:nvSpPr>
        <p:spPr>
          <a:xfrm>
            <a:off x="504000" y="252000"/>
            <a:ext cx="21944881" cy="2289961"/>
          </a:xfrm>
          <a:prstGeom prst="rect">
            <a:avLst/>
          </a:prstGeom>
        </p:spPr>
        <p:txBody>
          <a:bodyPr lIns="0" tIns="0" rIns="0" bIns="0" anchor="t"/>
          <a:lstStyle>
            <a:lvl1pPr>
              <a:spcBef>
                <a:spcPts val="0"/>
              </a:spcBef>
              <a:defRPr sz="7200"/>
            </a:lvl1pPr>
          </a:lstStyle>
          <a:p>
            <a:r>
              <a:t>Title Text</a:t>
            </a:r>
          </a:p>
        </p:txBody>
      </p:sp>
      <p:sp>
        <p:nvSpPr>
          <p:cNvPr id="10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592606" y="318899"/>
            <a:ext cx="331674" cy="381001"/>
          </a:xfrm>
          <a:prstGeom prst="rect">
            <a:avLst/>
          </a:prstGeom>
        </p:spPr>
        <p:txBody>
          <a:bodyPr lIns="0" tIns="0" rIns="0" bIns="0" anchor="b"/>
          <a:lstStyle>
            <a:lvl1pPr algn="l">
              <a:lnSpc>
                <a:spcPct val="90000"/>
              </a:lnSpc>
              <a:spcBef>
                <a:spcPts val="2000"/>
              </a:spcBef>
              <a:defRPr sz="2600">
                <a:solidFill>
                  <a:srgbClr val="A7B6D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_G + Number, WB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Line"/>
          <p:cNvSpPr/>
          <p:nvPr/>
        </p:nvSpPr>
        <p:spPr>
          <a:xfrm flipV="1">
            <a:off x="23497199" y="-520921"/>
            <a:ext cx="2" cy="1154162"/>
          </a:xfrm>
          <a:prstGeom prst="line">
            <a:avLst/>
          </a:prstGeom>
          <a:ln w="38100">
            <a:solidFill>
              <a:srgbClr val="A7B6D4"/>
            </a:solidFill>
            <a:miter/>
          </a:ln>
        </p:spPr>
        <p:txBody>
          <a:bodyPr lIns="45718" tIns="45718" rIns="45718" bIns="45718"/>
          <a:lstStyle/>
          <a:p>
            <a:pPr>
              <a:defRPr>
                <a:solidFill>
                  <a:srgbClr val="2C45C4"/>
                </a:solidFill>
              </a:defRPr>
            </a:pPr>
            <a:endParaRPr/>
          </a:p>
        </p:txBody>
      </p:sp>
      <p:sp>
        <p:nvSpPr>
          <p:cNvPr id="114" name="Title Text"/>
          <p:cNvSpPr txBox="1">
            <a:spLocks noGrp="1"/>
          </p:cNvSpPr>
          <p:nvPr>
            <p:ph type="title"/>
          </p:nvPr>
        </p:nvSpPr>
        <p:spPr>
          <a:xfrm>
            <a:off x="504000" y="252000"/>
            <a:ext cx="21944881" cy="2289961"/>
          </a:xfrm>
          <a:prstGeom prst="rect">
            <a:avLst/>
          </a:prstGeom>
        </p:spPr>
        <p:txBody>
          <a:bodyPr lIns="0" tIns="0" rIns="0" bIns="0" anchor="t"/>
          <a:lstStyle>
            <a:lvl1pPr>
              <a:spcBef>
                <a:spcPts val="0"/>
              </a:spcBef>
              <a:defRPr sz="7200">
                <a:solidFill>
                  <a:srgbClr val="A7B6D4"/>
                </a:solidFill>
              </a:defRPr>
            </a:lvl1pPr>
          </a:lstStyle>
          <a:p>
            <a:r>
              <a:t>Title Text</a:t>
            </a:r>
          </a:p>
        </p:txBody>
      </p:sp>
      <p:sp>
        <p:nvSpPr>
          <p:cNvPr id="11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594400" y="318899"/>
            <a:ext cx="331674" cy="381001"/>
          </a:xfrm>
          <a:prstGeom prst="rect">
            <a:avLst/>
          </a:prstGeom>
        </p:spPr>
        <p:txBody>
          <a:bodyPr lIns="0" tIns="0" rIns="0" bIns="0" anchor="b"/>
          <a:lstStyle>
            <a:lvl1pPr algn="l">
              <a:lnSpc>
                <a:spcPct val="90000"/>
              </a:lnSpc>
              <a:spcBef>
                <a:spcPts val="2000"/>
              </a:spcBef>
              <a:defRPr sz="2600">
                <a:solidFill>
                  <a:srgbClr val="A7B6D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_ cop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Line"/>
          <p:cNvSpPr/>
          <p:nvPr/>
        </p:nvSpPr>
        <p:spPr>
          <a:xfrm flipV="1">
            <a:off x="22988634" y="-520978"/>
            <a:ext cx="6" cy="1154245"/>
          </a:xfrm>
          <a:prstGeom prst="line">
            <a:avLst/>
          </a:prstGeom>
          <a:ln w="50800">
            <a:solidFill>
              <a:srgbClr val="A7B6D4"/>
            </a:solidFill>
            <a:miter lim="400000"/>
          </a:ln>
        </p:spPr>
        <p:txBody>
          <a:bodyPr lIns="45718" tIns="45718" rIns="45718" bIns="45718"/>
          <a:lstStyle/>
          <a:p>
            <a:pPr>
              <a:defRPr>
                <a:solidFill>
                  <a:srgbClr val="2C45C4"/>
                </a:solidFill>
              </a:defRPr>
            </a:pPr>
            <a:endParaRPr/>
          </a:p>
        </p:txBody>
      </p:sp>
      <p:sp>
        <p:nvSpPr>
          <p:cNvPr id="13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155594" y="281198"/>
            <a:ext cx="392558" cy="457201"/>
          </a:xfrm>
          <a:prstGeom prst="rect">
            <a:avLst/>
          </a:prstGeom>
        </p:spPr>
        <p:txBody>
          <a:bodyPr lIns="0" tIns="0" rIns="0" bIns="0" anchor="b"/>
          <a:lstStyle>
            <a:lvl1pPr algn="l" defTabSz="584200">
              <a:defRPr sz="3000">
                <a:solidFill>
                  <a:srgbClr val="A7B6D4"/>
                </a:solidFill>
                <a:latin typeface="Gilroy-Bold"/>
                <a:ea typeface="Gilroy-Bold"/>
                <a:cs typeface="Gilroy-Bold"/>
                <a:sym typeface="Gilroy-Bold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1676400" y="730250"/>
            <a:ext cx="21031200" cy="26511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91436" tIns="91436" rIns="91436" bIns="91436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1676400" y="3651250"/>
            <a:ext cx="21031200" cy="870267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91436" tIns="91436" rIns="91436" bIns="91436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2222468" y="12808588"/>
            <a:ext cx="485133" cy="538473"/>
          </a:xfrm>
          <a:prstGeom prst="rect">
            <a:avLst/>
          </a:prstGeom>
          <a:ln w="12700">
            <a:miter lim="400000"/>
          </a:ln>
        </p:spPr>
        <p:txBody>
          <a:bodyPr wrap="none" lIns="91436" tIns="91436" rIns="91436" bIns="91436" anchor="ctr">
            <a:spAutoFit/>
          </a:bodyPr>
          <a:lstStyle>
            <a:lvl1pPr algn="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3" r:id="rId13"/>
  </p:sldLayoutIdLst>
  <p:transition spd="med"/>
  <p:txStyles>
    <p:titleStyle>
      <a:lvl1pPr marL="0" marR="0" indent="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2C45C4"/>
          </a:solidFill>
          <a:uFillTx/>
          <a:latin typeface="Gilroy-SemiBold"/>
          <a:ea typeface="Gilroy-SemiBold"/>
          <a:cs typeface="Gilroy-SemiBold"/>
          <a:sym typeface="Gilroy-SemiBold"/>
        </a:defRPr>
      </a:lvl1pPr>
      <a:lvl2pPr marL="0" marR="0" indent="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2C45C4"/>
          </a:solidFill>
          <a:uFillTx/>
          <a:latin typeface="Gilroy-SemiBold"/>
          <a:ea typeface="Gilroy-SemiBold"/>
          <a:cs typeface="Gilroy-SemiBold"/>
          <a:sym typeface="Gilroy-SemiBold"/>
        </a:defRPr>
      </a:lvl2pPr>
      <a:lvl3pPr marL="0" marR="0" indent="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2C45C4"/>
          </a:solidFill>
          <a:uFillTx/>
          <a:latin typeface="Gilroy-SemiBold"/>
          <a:ea typeface="Gilroy-SemiBold"/>
          <a:cs typeface="Gilroy-SemiBold"/>
          <a:sym typeface="Gilroy-SemiBold"/>
        </a:defRPr>
      </a:lvl3pPr>
      <a:lvl4pPr marL="0" marR="0" indent="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2C45C4"/>
          </a:solidFill>
          <a:uFillTx/>
          <a:latin typeface="Gilroy-SemiBold"/>
          <a:ea typeface="Gilroy-SemiBold"/>
          <a:cs typeface="Gilroy-SemiBold"/>
          <a:sym typeface="Gilroy-SemiBold"/>
        </a:defRPr>
      </a:lvl4pPr>
      <a:lvl5pPr marL="0" marR="0" indent="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2C45C4"/>
          </a:solidFill>
          <a:uFillTx/>
          <a:latin typeface="Gilroy-SemiBold"/>
          <a:ea typeface="Gilroy-SemiBold"/>
          <a:cs typeface="Gilroy-SemiBold"/>
          <a:sym typeface="Gilroy-SemiBold"/>
        </a:defRPr>
      </a:lvl5pPr>
      <a:lvl6pPr marL="0" marR="0" indent="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2C45C4"/>
          </a:solidFill>
          <a:uFillTx/>
          <a:latin typeface="Gilroy-SemiBold"/>
          <a:ea typeface="Gilroy-SemiBold"/>
          <a:cs typeface="Gilroy-SemiBold"/>
          <a:sym typeface="Gilroy-SemiBold"/>
        </a:defRPr>
      </a:lvl6pPr>
      <a:lvl7pPr marL="0" marR="0" indent="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2C45C4"/>
          </a:solidFill>
          <a:uFillTx/>
          <a:latin typeface="Gilroy-SemiBold"/>
          <a:ea typeface="Gilroy-SemiBold"/>
          <a:cs typeface="Gilroy-SemiBold"/>
          <a:sym typeface="Gilroy-SemiBold"/>
        </a:defRPr>
      </a:lvl7pPr>
      <a:lvl8pPr marL="0" marR="0" indent="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2C45C4"/>
          </a:solidFill>
          <a:uFillTx/>
          <a:latin typeface="Gilroy-SemiBold"/>
          <a:ea typeface="Gilroy-SemiBold"/>
          <a:cs typeface="Gilroy-SemiBold"/>
          <a:sym typeface="Gilroy-SemiBold"/>
        </a:defRPr>
      </a:lvl8pPr>
      <a:lvl9pPr marL="0" marR="0" indent="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2C45C4"/>
          </a:solidFill>
          <a:uFillTx/>
          <a:latin typeface="Gilroy-SemiBold"/>
          <a:ea typeface="Gilroy-SemiBold"/>
          <a:cs typeface="Gilroy-SemiBold"/>
          <a:sym typeface="Gilroy-SemiBold"/>
        </a:defRPr>
      </a:lvl9pPr>
    </p:titleStyle>
    <p:bodyStyle>
      <a:lvl1pPr marL="457200" marR="0" indent="-45720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20000"/>
        <a:buFont typeface="Gilroy-Regular"/>
        <a:buChar char="•"/>
        <a:tabLst/>
        <a:defRPr sz="56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Gilroy-Regular"/>
        </a:defRPr>
      </a:lvl1pPr>
      <a:lvl2pPr marL="990600" marR="0" indent="-53340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Gilroy-Regular"/>
        <a:buChar char="•"/>
        <a:tabLst/>
        <a:defRPr sz="56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Gilroy-Regular"/>
        </a:defRPr>
      </a:lvl2pPr>
      <a:lvl3pPr marL="1554477" marR="0" indent="-640077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Gilroy-Regular"/>
        <a:buChar char="•"/>
        <a:tabLst/>
        <a:defRPr sz="56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Gilroy-Regular"/>
        </a:defRPr>
      </a:lvl3pPr>
      <a:lvl4pPr marL="2082800" marR="0" indent="-71120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Gilroy-Regular"/>
        <a:buChar char="•"/>
        <a:tabLst/>
        <a:defRPr sz="56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Gilroy-Regular"/>
        </a:defRPr>
      </a:lvl4pPr>
      <a:lvl5pPr marL="2540000" marR="0" indent="-71120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Gilroy-Regular"/>
        <a:buChar char="•"/>
        <a:tabLst/>
        <a:defRPr sz="56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Gilroy-Regular"/>
        </a:defRPr>
      </a:lvl5pPr>
      <a:lvl6pPr marL="2997200" marR="0" indent="-71120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Gilroy-Regular"/>
        <a:buChar char="•"/>
        <a:tabLst/>
        <a:defRPr sz="56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Gilroy-Regular"/>
        </a:defRPr>
      </a:lvl6pPr>
      <a:lvl7pPr marL="3454400" marR="0" indent="-71120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Gilroy-Regular"/>
        <a:buChar char="•"/>
        <a:tabLst/>
        <a:defRPr sz="56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Gilroy-Regular"/>
        </a:defRPr>
      </a:lvl7pPr>
      <a:lvl8pPr marL="3911600" marR="0" indent="-71120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Gilroy-Regular"/>
        <a:buChar char="•"/>
        <a:tabLst/>
        <a:defRPr sz="56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Gilroy-Regular"/>
        </a:defRPr>
      </a:lvl8pPr>
      <a:lvl9pPr marL="4368800" marR="0" indent="-711200" algn="l" defTabSz="1828800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 typeface="Gilroy-Regular"/>
        <a:buChar char="•"/>
        <a:tabLst/>
        <a:defRPr sz="56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Gilroy-Regular"/>
        </a:defRPr>
      </a:lvl9pPr>
    </p:bodyStyle>
    <p:otherStyle>
      <a:lvl1pPr marL="0" marR="0" indent="0" algn="r" defTabSz="1828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roy-Regular"/>
        </a:defRPr>
      </a:lvl1pPr>
      <a:lvl2pPr marL="0" marR="0" indent="0" algn="r" defTabSz="1828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roy-Regular"/>
        </a:defRPr>
      </a:lvl2pPr>
      <a:lvl3pPr marL="0" marR="0" indent="0" algn="r" defTabSz="1828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roy-Regular"/>
        </a:defRPr>
      </a:lvl3pPr>
      <a:lvl4pPr marL="0" marR="0" indent="0" algn="r" defTabSz="1828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roy-Regular"/>
        </a:defRPr>
      </a:lvl4pPr>
      <a:lvl5pPr marL="0" marR="0" indent="0" algn="r" defTabSz="1828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roy-Regular"/>
        </a:defRPr>
      </a:lvl5pPr>
      <a:lvl6pPr marL="0" marR="0" indent="0" algn="r" defTabSz="1828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roy-Regular"/>
        </a:defRPr>
      </a:lvl6pPr>
      <a:lvl7pPr marL="0" marR="0" indent="0" algn="r" defTabSz="1828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roy-Regular"/>
        </a:defRPr>
      </a:lvl7pPr>
      <a:lvl8pPr marL="0" marR="0" indent="0" algn="r" defTabSz="1828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roy-Regular"/>
        </a:defRPr>
      </a:lvl8pPr>
      <a:lvl9pPr marL="0" marR="0" indent="0" algn="r" defTabSz="1828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roy-Regular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"/><Relationship Id="rId2" Type="http://schemas.openxmlformats.org/officeDocument/2006/relationships/image" Target="../media/image1.t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"/><Relationship Id="rId2" Type="http://schemas.openxmlformats.org/officeDocument/2006/relationships/image" Target="../media/image5.tif"/><Relationship Id="rId1" Type="http://schemas.openxmlformats.org/officeDocument/2006/relationships/slideLayout" Target="../slideLayouts/slideLayout7.xml"/><Relationship Id="rId4" Type="http://schemas.openxmlformats.org/officeDocument/2006/relationships/hyperlink" Target="disk.yandex.ru/d/9zgW-caNU9VwPA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disk.yandex.ru/d/7oZ86zG07xvdzA" TargetMode="External"/><Relationship Id="rId2" Type="http://schemas.openxmlformats.org/officeDocument/2006/relationships/image" Target="../media/image7.t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"/><Relationship Id="rId2" Type="http://schemas.openxmlformats.org/officeDocument/2006/relationships/hyperlink" Target="disk.yandex.ru/d/pmW1FvJB4zH48w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t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disk.yandex.ru/d/uq0dOO_WMCsmQA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disk.yandex.ru/d/QOCfWSASS8NYQQ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5.t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"/><Relationship Id="rId2" Type="http://schemas.openxmlformats.org/officeDocument/2006/relationships/hyperlink" Target="disk.yandex.ru/d/KAJOZCaohWPjJ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redirect.appmetrica.yandex.com/serve/965637635823427391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disk.yandex.ru/d/OKXx_PKjrd_lbQ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"/><Relationship Id="rId2" Type="http://schemas.openxmlformats.org/officeDocument/2006/relationships/image" Target="../media/image1.ti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E3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" y="-6025894"/>
            <a:ext cx="24384003" cy="20687787"/>
          </a:xfrm>
          <a:prstGeom prst="rect">
            <a:avLst/>
          </a:prstGeom>
          <a:ln w="12700">
            <a:miter lim="400000"/>
          </a:ln>
        </p:spPr>
      </p:pic>
      <p:sp>
        <p:nvSpPr>
          <p:cNvPr id="142" name="Google Shape;103;p1"/>
          <p:cNvSpPr txBox="1"/>
          <p:nvPr/>
        </p:nvSpPr>
        <p:spPr>
          <a:xfrm>
            <a:off x="387449" y="10749909"/>
            <a:ext cx="17172762" cy="27699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0" tIns="0" rIns="0" bIns="0" anchor="b">
            <a:spAutoFit/>
          </a:bodyPr>
          <a:lstStyle>
            <a:lvl1pPr>
              <a:defRPr sz="10000"/>
            </a:lvl1pPr>
          </a:lstStyle>
          <a:p>
            <a:r>
              <a:rPr dirty="0" err="1"/>
              <a:t>Как</a:t>
            </a:r>
            <a:r>
              <a:rPr dirty="0"/>
              <a:t> </a:t>
            </a:r>
            <a:r>
              <a:rPr lang="ru-RU" dirty="0"/>
              <a:t>рассказывать о </a:t>
            </a:r>
            <a:r>
              <a:rPr dirty="0" err="1"/>
              <a:t>приложени</a:t>
            </a:r>
            <a:r>
              <a:rPr lang="ru-RU" dirty="0"/>
              <a:t>и</a:t>
            </a:r>
            <a:r>
              <a:rPr dirty="0"/>
              <a:t> </a:t>
            </a:r>
            <a:r>
              <a:rPr dirty="0" err="1"/>
              <a:t>Госуслуги.Дом</a:t>
            </a:r>
            <a:r>
              <a:rPr lang="ru-RU" dirty="0"/>
              <a:t>?</a:t>
            </a:r>
            <a:endParaRPr dirty="0"/>
          </a:p>
        </p:txBody>
      </p:sp>
      <p:pic>
        <p:nvPicPr>
          <p:cNvPr id="143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062" y="351176"/>
            <a:ext cx="5253324" cy="150238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E3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Баннеры на сайт"/>
          <p:cNvSpPr txBox="1">
            <a:spLocks noGrp="1"/>
          </p:cNvSpPr>
          <p:nvPr>
            <p:ph type="title"/>
          </p:nvPr>
        </p:nvSpPr>
        <p:spPr>
          <a:xfrm>
            <a:off x="503999" y="252000"/>
            <a:ext cx="21944882" cy="2289962"/>
          </a:xfrm>
          <a:prstGeom prst="rect">
            <a:avLst/>
          </a:prstGeom>
        </p:spPr>
        <p:txBody>
          <a:bodyPr/>
          <a:lstStyle>
            <a:lvl1pPr defTabSz="914400">
              <a:defRPr b="1" spc="-200"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rPr lang="ru-RU" dirty="0"/>
              <a:t>Новости на сайте</a:t>
            </a:r>
            <a:endParaRPr dirty="0"/>
          </a:p>
        </p:txBody>
      </p:sp>
      <p:sp>
        <p:nvSpPr>
          <p:cNvPr id="176" name="Slide Number"/>
          <p:cNvSpPr txBox="1">
            <a:spLocks noGrp="1"/>
          </p:cNvSpPr>
          <p:nvPr>
            <p:ph type="sldNum" sz="quarter" idx="4294967295"/>
          </p:nvPr>
        </p:nvSpPr>
        <p:spPr>
          <a:xfrm>
            <a:off x="23663560" y="64834"/>
            <a:ext cx="191999" cy="3810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b"/>
          <a:lstStyle>
            <a:lvl1pPr algn="l">
              <a:lnSpc>
                <a:spcPct val="90000"/>
              </a:lnSpc>
              <a:spcBef>
                <a:spcPts val="2000"/>
              </a:spcBef>
              <a:defRPr sz="2600">
                <a:solidFill>
                  <a:srgbClr val="A7B6D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fld id="{86CB4B4D-7CA3-9044-876B-883B54F8677D}" type="slidenum">
              <a:t>2</a:t>
            </a:fld>
            <a:endParaRPr/>
          </a:p>
        </p:txBody>
      </p:sp>
      <p:sp>
        <p:nvSpPr>
          <p:cNvPr id="179" name="Сайты ГЖИ"/>
          <p:cNvSpPr txBox="1"/>
          <p:nvPr/>
        </p:nvSpPr>
        <p:spPr>
          <a:xfrm>
            <a:off x="13053470" y="868590"/>
            <a:ext cx="7781344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rPr dirty="0" err="1"/>
              <a:t>Сайты</a:t>
            </a:r>
            <a:r>
              <a:rPr dirty="0"/>
              <a:t> ГЖИ</a:t>
            </a:r>
          </a:p>
        </p:txBody>
      </p:sp>
      <p:sp>
        <p:nvSpPr>
          <p:cNvPr id="181" name="Сайты управляющих организаций"/>
          <p:cNvSpPr txBox="1"/>
          <p:nvPr/>
        </p:nvSpPr>
        <p:spPr>
          <a:xfrm>
            <a:off x="675060" y="1748892"/>
            <a:ext cx="8728351" cy="5262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rPr dirty="0" err="1"/>
              <a:t>Сайт</a:t>
            </a:r>
            <a:r>
              <a:rPr lang="ru-RU" dirty="0"/>
              <a:t>ы региональной администрации</a:t>
            </a:r>
            <a:endParaRPr dirty="0"/>
          </a:p>
        </p:txBody>
      </p:sp>
      <p:sp>
        <p:nvSpPr>
          <p:cNvPr id="184" name="Размещение баннеров в разделах, связанных с жилищным контролем и коммунальными услугами"/>
          <p:cNvSpPr txBox="1"/>
          <p:nvPr/>
        </p:nvSpPr>
        <p:spPr>
          <a:xfrm>
            <a:off x="13053470" y="1489408"/>
            <a:ext cx="10422349" cy="10802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0" tIns="0" rIns="0" bIns="0" anchor="ctr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lang="ru-RU" dirty="0"/>
              <a:t>На этих страницах участники отрасли получают самую актуальную информацию. Здесь же будет актуально рассказывать о том, какие новые функции вводятся в приложении</a:t>
            </a:r>
            <a:endParaRPr dirty="0"/>
          </a:p>
        </p:txBody>
      </p:sp>
      <p:sp>
        <p:nvSpPr>
          <p:cNvPr id="189" name="государственных жилищных инспекций"/>
          <p:cNvSpPr txBox="1"/>
          <p:nvPr/>
        </p:nvSpPr>
        <p:spPr>
          <a:xfrm>
            <a:off x="16307022" y="691720"/>
            <a:ext cx="3915243" cy="723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600">
                <a:solidFill>
                  <a:srgbClr val="9CA8C2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dirty="0" err="1"/>
              <a:t>государственных</a:t>
            </a:r>
            <a:r>
              <a:rPr dirty="0"/>
              <a:t> </a:t>
            </a:r>
            <a:r>
              <a:rPr dirty="0" err="1"/>
              <a:t>жилищных</a:t>
            </a:r>
            <a:r>
              <a:rPr dirty="0"/>
              <a:t> </a:t>
            </a:r>
            <a:r>
              <a:rPr dirty="0" err="1"/>
              <a:t>инспекций</a:t>
            </a:r>
            <a:endParaRPr dirty="0"/>
          </a:p>
        </p:txBody>
      </p:sp>
      <p:sp>
        <p:nvSpPr>
          <p:cNvPr id="17" name="Разместите баннеры на главной странице и в разделах, связанных с оплатой услуг и подачей заявок"/>
          <p:cNvSpPr txBox="1"/>
          <p:nvPr/>
        </p:nvSpPr>
        <p:spPr>
          <a:xfrm>
            <a:off x="13053471" y="3698449"/>
            <a:ext cx="10030464" cy="7201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0" tIns="0" rIns="0" bIns="0" anchor="ctr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lang="ru-RU" dirty="0"/>
              <a:t>Новости о приложении можно разместить </a:t>
            </a:r>
            <a:r>
              <a:rPr dirty="0" err="1"/>
              <a:t>на</a:t>
            </a:r>
            <a:r>
              <a:rPr dirty="0"/>
              <a:t> </a:t>
            </a:r>
            <a:r>
              <a:rPr dirty="0" err="1"/>
              <a:t>главной</a:t>
            </a:r>
            <a:r>
              <a:rPr dirty="0"/>
              <a:t> </a:t>
            </a:r>
            <a:r>
              <a:rPr dirty="0" err="1"/>
              <a:t>странице</a:t>
            </a:r>
            <a:r>
              <a:rPr dirty="0"/>
              <a:t> и в </a:t>
            </a:r>
            <a:r>
              <a:rPr dirty="0" err="1"/>
              <a:t>разделах</a:t>
            </a:r>
            <a:r>
              <a:rPr dirty="0"/>
              <a:t>, </a:t>
            </a:r>
            <a:r>
              <a:rPr dirty="0" err="1"/>
              <a:t>связанных</a:t>
            </a:r>
            <a:r>
              <a:rPr dirty="0"/>
              <a:t> с </a:t>
            </a:r>
            <a:r>
              <a:rPr dirty="0" err="1"/>
              <a:t>оплатой</a:t>
            </a:r>
            <a:r>
              <a:rPr dirty="0"/>
              <a:t> </a:t>
            </a:r>
            <a:r>
              <a:rPr dirty="0" err="1"/>
              <a:t>услуг</a:t>
            </a:r>
            <a:r>
              <a:rPr dirty="0"/>
              <a:t> и </a:t>
            </a:r>
            <a:r>
              <a:rPr dirty="0" err="1"/>
              <a:t>подачей</a:t>
            </a:r>
            <a:r>
              <a:rPr dirty="0"/>
              <a:t> </a:t>
            </a:r>
            <a:r>
              <a:rPr dirty="0" err="1"/>
              <a:t>заявок</a:t>
            </a:r>
            <a:endParaRPr dirty="0"/>
          </a:p>
        </p:txBody>
      </p:sp>
      <p:sp>
        <p:nvSpPr>
          <p:cNvPr id="18" name="Сайты управляющих организаций"/>
          <p:cNvSpPr txBox="1"/>
          <p:nvPr/>
        </p:nvSpPr>
        <p:spPr>
          <a:xfrm>
            <a:off x="13053471" y="2891599"/>
            <a:ext cx="8062952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rPr dirty="0" err="1"/>
              <a:t>Сайты</a:t>
            </a:r>
            <a:r>
              <a:rPr dirty="0"/>
              <a:t> </a:t>
            </a:r>
            <a:r>
              <a:rPr dirty="0" err="1"/>
              <a:t>управляющих</a:t>
            </a:r>
            <a:r>
              <a:rPr dirty="0"/>
              <a:t> </a:t>
            </a:r>
            <a:r>
              <a:rPr dirty="0" err="1"/>
              <a:t>организаций</a:t>
            </a:r>
            <a:r>
              <a:rPr dirty="0"/>
              <a:t> </a:t>
            </a:r>
          </a:p>
        </p:txBody>
      </p:sp>
      <p:sp>
        <p:nvSpPr>
          <p:cNvPr id="19" name="Размещение баннеров в разделах, связанных с жилищным контролем и коммунальными услугами"/>
          <p:cNvSpPr txBox="1"/>
          <p:nvPr/>
        </p:nvSpPr>
        <p:spPr>
          <a:xfrm>
            <a:off x="675060" y="2618153"/>
            <a:ext cx="10596320" cy="18004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0" tIns="0" rIns="0" bIns="0" anchor="ctr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lang="ru-RU" dirty="0"/>
              <a:t>Лента новостей на главной странице региональной администрации – всегда источник информации для СМИ. Поэтому при выходе релизов на сайте Минстроя России, важно использовать информацию, адаптированную к региону, именно здесь. </a:t>
            </a:r>
            <a:endParaRPr dirty="0"/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53470" y="4937150"/>
            <a:ext cx="11206385" cy="7661401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385" y="4973474"/>
            <a:ext cx="12411745" cy="7625078"/>
          </a:xfrm>
          <a:prstGeom prst="rect">
            <a:avLst/>
          </a:prstGeom>
        </p:spPr>
      </p:pic>
      <p:sp>
        <p:nvSpPr>
          <p:cNvPr id="15" name="Сайты управляющих организаций"/>
          <p:cNvSpPr txBox="1"/>
          <p:nvPr/>
        </p:nvSpPr>
        <p:spPr>
          <a:xfrm>
            <a:off x="3122790" y="12926552"/>
            <a:ext cx="19976623" cy="5262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rPr lang="ru-RU" dirty="0"/>
              <a:t>Материалы ежемесячно появляются в ленте новостей Минстроя России и на ГИС ЖКХ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36447729"/>
      </p:ext>
    </p:extLst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E3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Баннеры на сайт"/>
          <p:cNvSpPr txBox="1">
            <a:spLocks noGrp="1"/>
          </p:cNvSpPr>
          <p:nvPr>
            <p:ph type="title"/>
          </p:nvPr>
        </p:nvSpPr>
        <p:spPr>
          <a:xfrm>
            <a:off x="503999" y="252000"/>
            <a:ext cx="21944882" cy="2289962"/>
          </a:xfrm>
          <a:prstGeom prst="rect">
            <a:avLst/>
          </a:prstGeom>
        </p:spPr>
        <p:txBody>
          <a:bodyPr/>
          <a:lstStyle>
            <a:lvl1pPr defTabSz="914400">
              <a:defRPr b="1" spc="-200"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rPr dirty="0" err="1"/>
              <a:t>Баннеры</a:t>
            </a:r>
            <a:r>
              <a:rPr dirty="0"/>
              <a:t> </a:t>
            </a:r>
            <a:r>
              <a:rPr dirty="0" err="1"/>
              <a:t>на</a:t>
            </a:r>
            <a:r>
              <a:rPr dirty="0"/>
              <a:t> </a:t>
            </a:r>
            <a:r>
              <a:rPr dirty="0" err="1"/>
              <a:t>сайт</a:t>
            </a:r>
            <a:endParaRPr dirty="0"/>
          </a:p>
        </p:txBody>
      </p:sp>
      <p:sp>
        <p:nvSpPr>
          <p:cNvPr id="176" name="Slide Number"/>
          <p:cNvSpPr txBox="1">
            <a:spLocks noGrp="1"/>
          </p:cNvSpPr>
          <p:nvPr>
            <p:ph type="sldNum" sz="quarter" idx="4294967295"/>
          </p:nvPr>
        </p:nvSpPr>
        <p:spPr>
          <a:xfrm>
            <a:off x="23663560" y="318898"/>
            <a:ext cx="191999" cy="3810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b"/>
          <a:lstStyle>
            <a:lvl1pPr algn="l">
              <a:lnSpc>
                <a:spcPct val="90000"/>
              </a:lnSpc>
              <a:spcBef>
                <a:spcPts val="2000"/>
              </a:spcBef>
              <a:defRPr sz="2600">
                <a:solidFill>
                  <a:srgbClr val="A7B6D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fld id="{86CB4B4D-7CA3-9044-876B-883B54F8677D}" type="slidenum">
              <a:t>3</a:t>
            </a:fld>
            <a:endParaRPr/>
          </a:p>
        </p:txBody>
      </p:sp>
      <p:pic>
        <p:nvPicPr>
          <p:cNvPr id="177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71595" y="399589"/>
            <a:ext cx="11032419" cy="7390529"/>
          </a:xfrm>
          <a:prstGeom prst="rect">
            <a:avLst/>
          </a:prstGeom>
          <a:ln w="12700">
            <a:miter lim="400000"/>
          </a:ln>
        </p:spPr>
      </p:pic>
      <p:sp>
        <p:nvSpPr>
          <p:cNvPr id="178" name="Разместите баннеры на главной странице и в разделах, связанных с оплатой услуг и подачей заявок"/>
          <p:cNvSpPr txBox="1"/>
          <p:nvPr/>
        </p:nvSpPr>
        <p:spPr>
          <a:xfrm>
            <a:off x="12489914" y="9020356"/>
            <a:ext cx="11004567" cy="7201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0" tIns="0" rIns="0" bIns="0" anchor="ctr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lang="ru-RU" dirty="0"/>
              <a:t>Баннеры о приложении можно разместить </a:t>
            </a:r>
            <a:r>
              <a:rPr dirty="0" err="1"/>
              <a:t>на</a:t>
            </a:r>
            <a:r>
              <a:rPr dirty="0"/>
              <a:t> </a:t>
            </a:r>
            <a:r>
              <a:rPr dirty="0" err="1"/>
              <a:t>главной</a:t>
            </a:r>
            <a:r>
              <a:rPr dirty="0"/>
              <a:t> </a:t>
            </a:r>
            <a:r>
              <a:rPr dirty="0" err="1"/>
              <a:t>странице</a:t>
            </a:r>
            <a:r>
              <a:rPr dirty="0"/>
              <a:t> и в </a:t>
            </a:r>
            <a:r>
              <a:rPr dirty="0" err="1"/>
              <a:t>разделах</a:t>
            </a:r>
            <a:r>
              <a:rPr dirty="0"/>
              <a:t>, </a:t>
            </a:r>
            <a:r>
              <a:rPr dirty="0" err="1"/>
              <a:t>связанных</a:t>
            </a:r>
            <a:r>
              <a:rPr dirty="0"/>
              <a:t> с </a:t>
            </a:r>
            <a:r>
              <a:rPr dirty="0" err="1"/>
              <a:t>оплатой</a:t>
            </a:r>
            <a:r>
              <a:rPr dirty="0"/>
              <a:t> </a:t>
            </a:r>
            <a:r>
              <a:rPr dirty="0" err="1"/>
              <a:t>услуг</a:t>
            </a:r>
            <a:r>
              <a:rPr dirty="0"/>
              <a:t> и </a:t>
            </a:r>
            <a:r>
              <a:rPr dirty="0" err="1"/>
              <a:t>подачей</a:t>
            </a:r>
            <a:r>
              <a:rPr dirty="0"/>
              <a:t> </a:t>
            </a:r>
            <a:r>
              <a:rPr dirty="0" err="1"/>
              <a:t>заявок</a:t>
            </a:r>
            <a:endParaRPr dirty="0"/>
          </a:p>
        </p:txBody>
      </p:sp>
      <p:sp>
        <p:nvSpPr>
          <p:cNvPr id="179" name="Сайты ГЖИ"/>
          <p:cNvSpPr txBox="1"/>
          <p:nvPr/>
        </p:nvSpPr>
        <p:spPr>
          <a:xfrm>
            <a:off x="579188" y="4579184"/>
            <a:ext cx="7781344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rPr dirty="0" err="1"/>
              <a:t>Сайты</a:t>
            </a:r>
            <a:r>
              <a:rPr dirty="0"/>
              <a:t> ГЖИ</a:t>
            </a:r>
          </a:p>
        </p:txBody>
      </p:sp>
      <p:pic>
        <p:nvPicPr>
          <p:cNvPr id="180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800" y="6325472"/>
            <a:ext cx="11032419" cy="7390528"/>
          </a:xfrm>
          <a:prstGeom prst="rect">
            <a:avLst/>
          </a:prstGeom>
          <a:ln w="12700">
            <a:miter lim="400000"/>
          </a:ln>
        </p:spPr>
      </p:pic>
      <p:sp>
        <p:nvSpPr>
          <p:cNvPr id="181" name="Сайты управляющих организаций"/>
          <p:cNvSpPr txBox="1"/>
          <p:nvPr/>
        </p:nvSpPr>
        <p:spPr>
          <a:xfrm>
            <a:off x="12489915" y="7937707"/>
            <a:ext cx="8062952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rPr dirty="0" err="1"/>
              <a:t>Сайты</a:t>
            </a:r>
            <a:r>
              <a:rPr dirty="0"/>
              <a:t> </a:t>
            </a:r>
            <a:r>
              <a:rPr dirty="0" err="1"/>
              <a:t>управляющих</a:t>
            </a:r>
            <a:r>
              <a:rPr dirty="0"/>
              <a:t> </a:t>
            </a:r>
            <a:r>
              <a:rPr dirty="0" err="1"/>
              <a:t>организаций</a:t>
            </a:r>
            <a:r>
              <a:rPr dirty="0"/>
              <a:t> </a:t>
            </a:r>
          </a:p>
        </p:txBody>
      </p:sp>
      <p:sp>
        <p:nvSpPr>
          <p:cNvPr id="182" name="Баннеры на страницах, посещаемых гражданами для получения государственных и муниципальных услуг"/>
          <p:cNvSpPr txBox="1"/>
          <p:nvPr/>
        </p:nvSpPr>
        <p:spPr>
          <a:xfrm>
            <a:off x="579187" y="2674503"/>
            <a:ext cx="10542902" cy="10802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0" tIns="0" rIns="0" bIns="0" anchor="ctr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dirty="0" err="1"/>
              <a:t>Баннеры</a:t>
            </a:r>
            <a:r>
              <a:rPr dirty="0"/>
              <a:t> </a:t>
            </a:r>
            <a:r>
              <a:rPr lang="ru-RU" dirty="0"/>
              <a:t>о приложениях можно размещать </a:t>
            </a:r>
            <a:r>
              <a:rPr dirty="0" err="1"/>
              <a:t>на</a:t>
            </a:r>
            <a:r>
              <a:rPr dirty="0"/>
              <a:t> </a:t>
            </a:r>
            <a:r>
              <a:rPr dirty="0" err="1"/>
              <a:t>страницах</a:t>
            </a:r>
            <a:r>
              <a:rPr dirty="0"/>
              <a:t>, </a:t>
            </a:r>
            <a:r>
              <a:rPr dirty="0" err="1"/>
              <a:t>посещаемых</a:t>
            </a:r>
            <a:r>
              <a:rPr dirty="0"/>
              <a:t> </a:t>
            </a:r>
            <a:r>
              <a:rPr dirty="0" err="1"/>
              <a:t>гражданами</a:t>
            </a:r>
            <a:r>
              <a:rPr dirty="0"/>
              <a:t> </a:t>
            </a:r>
            <a:r>
              <a:rPr dirty="0" err="1"/>
              <a:t>для</a:t>
            </a:r>
            <a:r>
              <a:rPr dirty="0"/>
              <a:t> </a:t>
            </a:r>
            <a:r>
              <a:rPr dirty="0" err="1"/>
              <a:t>получения</a:t>
            </a:r>
            <a:r>
              <a:rPr dirty="0"/>
              <a:t> </a:t>
            </a:r>
            <a:r>
              <a:rPr dirty="0" err="1"/>
              <a:t>государственных</a:t>
            </a:r>
            <a:r>
              <a:rPr dirty="0"/>
              <a:t> и </a:t>
            </a:r>
            <a:r>
              <a:rPr dirty="0" err="1"/>
              <a:t>муниципальных</a:t>
            </a:r>
            <a:r>
              <a:rPr dirty="0"/>
              <a:t> </a:t>
            </a:r>
            <a:r>
              <a:rPr dirty="0" err="1"/>
              <a:t>услуг</a:t>
            </a:r>
            <a:endParaRPr dirty="0"/>
          </a:p>
        </p:txBody>
      </p:sp>
      <p:sp>
        <p:nvSpPr>
          <p:cNvPr id="183" name="Сайты МФЦ"/>
          <p:cNvSpPr txBox="1"/>
          <p:nvPr/>
        </p:nvSpPr>
        <p:spPr>
          <a:xfrm>
            <a:off x="579187" y="1877442"/>
            <a:ext cx="10715032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rPr dirty="0" err="1"/>
              <a:t>Сайты</a:t>
            </a:r>
            <a:r>
              <a:rPr dirty="0"/>
              <a:t> МФЦ</a:t>
            </a:r>
          </a:p>
        </p:txBody>
      </p:sp>
      <p:sp>
        <p:nvSpPr>
          <p:cNvPr id="184" name="Размещение баннеров в разделах, связанных с жилищным контролем и коммунальными услугами"/>
          <p:cNvSpPr txBox="1"/>
          <p:nvPr/>
        </p:nvSpPr>
        <p:spPr>
          <a:xfrm>
            <a:off x="579187" y="5532115"/>
            <a:ext cx="10542903" cy="7201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0" tIns="0" rIns="0" bIns="0" anchor="ctr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lang="ru-RU" dirty="0"/>
              <a:t>Баннеры о приложениях органично встраиваются </a:t>
            </a:r>
            <a:r>
              <a:rPr dirty="0"/>
              <a:t>в </a:t>
            </a:r>
            <a:r>
              <a:rPr dirty="0" err="1"/>
              <a:t>раздел</a:t>
            </a:r>
            <a:r>
              <a:rPr lang="ru-RU" dirty="0"/>
              <a:t>ы</a:t>
            </a:r>
            <a:r>
              <a:rPr dirty="0"/>
              <a:t>, </a:t>
            </a:r>
            <a:r>
              <a:rPr dirty="0" err="1"/>
              <a:t>связанны</a:t>
            </a:r>
            <a:r>
              <a:rPr lang="ru-RU" dirty="0"/>
              <a:t>е</a:t>
            </a:r>
            <a:r>
              <a:rPr dirty="0"/>
              <a:t> с </a:t>
            </a:r>
            <a:r>
              <a:rPr dirty="0" err="1"/>
              <a:t>жилищным</a:t>
            </a:r>
            <a:r>
              <a:rPr dirty="0"/>
              <a:t> </a:t>
            </a:r>
            <a:r>
              <a:rPr dirty="0" err="1"/>
              <a:t>контролем</a:t>
            </a:r>
            <a:r>
              <a:rPr dirty="0"/>
              <a:t> и </a:t>
            </a:r>
            <a:r>
              <a:rPr dirty="0" err="1"/>
              <a:t>коммунальными</a:t>
            </a:r>
            <a:r>
              <a:rPr dirty="0"/>
              <a:t> </a:t>
            </a:r>
            <a:r>
              <a:rPr dirty="0" err="1"/>
              <a:t>услугами</a:t>
            </a:r>
            <a:endParaRPr dirty="0"/>
          </a:p>
        </p:txBody>
      </p:sp>
      <p:sp>
        <p:nvSpPr>
          <p:cNvPr id="185" name="Другие популярные сайты"/>
          <p:cNvSpPr txBox="1"/>
          <p:nvPr/>
        </p:nvSpPr>
        <p:spPr>
          <a:xfrm>
            <a:off x="12491747" y="10512849"/>
            <a:ext cx="8819630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rPr dirty="0" err="1"/>
              <a:t>Другие</a:t>
            </a:r>
            <a:r>
              <a:rPr dirty="0"/>
              <a:t> </a:t>
            </a:r>
            <a:r>
              <a:rPr dirty="0" err="1"/>
              <a:t>популярные</a:t>
            </a:r>
            <a:r>
              <a:rPr dirty="0"/>
              <a:t> </a:t>
            </a:r>
            <a:r>
              <a:rPr dirty="0" err="1"/>
              <a:t>сайты</a:t>
            </a:r>
            <a:endParaRPr dirty="0"/>
          </a:p>
        </p:txBody>
      </p:sp>
      <p:sp>
        <p:nvSpPr>
          <p:cNvPr id="186" name="Сайты городских и районных администраций, сайты ЖКХ и тематические форумы"/>
          <p:cNvSpPr txBox="1"/>
          <p:nvPr/>
        </p:nvSpPr>
        <p:spPr>
          <a:xfrm>
            <a:off x="12491746" y="11321151"/>
            <a:ext cx="10517543" cy="7201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0" tIns="0" rIns="0" bIns="0" anchor="ctr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lang="ru-RU" dirty="0"/>
              <a:t>Также можно рассказывать о приложении на с</a:t>
            </a:r>
            <a:r>
              <a:rPr dirty="0" err="1"/>
              <a:t>айт</a:t>
            </a:r>
            <a:r>
              <a:rPr lang="ru-RU" dirty="0"/>
              <a:t>ах</a:t>
            </a:r>
            <a:r>
              <a:rPr dirty="0"/>
              <a:t> </a:t>
            </a:r>
            <a:r>
              <a:rPr dirty="0" err="1"/>
              <a:t>городских</a:t>
            </a:r>
            <a:r>
              <a:rPr dirty="0"/>
              <a:t> и </a:t>
            </a:r>
            <a:r>
              <a:rPr dirty="0" err="1"/>
              <a:t>районных</a:t>
            </a:r>
            <a:r>
              <a:rPr dirty="0"/>
              <a:t> </a:t>
            </a:r>
            <a:r>
              <a:rPr dirty="0" err="1"/>
              <a:t>администраций</a:t>
            </a:r>
            <a:r>
              <a:rPr dirty="0"/>
              <a:t>, </a:t>
            </a:r>
            <a:r>
              <a:rPr dirty="0" err="1"/>
              <a:t>сайт</a:t>
            </a:r>
            <a:r>
              <a:rPr lang="ru-RU" dirty="0"/>
              <a:t>ах</a:t>
            </a:r>
            <a:r>
              <a:rPr dirty="0"/>
              <a:t> ЖКХ и </a:t>
            </a:r>
            <a:r>
              <a:rPr dirty="0" err="1"/>
              <a:t>тематически</a:t>
            </a:r>
            <a:r>
              <a:rPr lang="ru-RU" dirty="0"/>
              <a:t>х</a:t>
            </a:r>
            <a:r>
              <a:rPr dirty="0"/>
              <a:t> </a:t>
            </a:r>
            <a:r>
              <a:rPr dirty="0" err="1"/>
              <a:t>форум</a:t>
            </a:r>
            <a:r>
              <a:rPr lang="ru-RU" dirty="0"/>
              <a:t>ах</a:t>
            </a:r>
            <a:endParaRPr dirty="0"/>
          </a:p>
        </p:txBody>
      </p:sp>
      <p:sp>
        <p:nvSpPr>
          <p:cNvPr id="187" name="Статистика по заявкам"/>
          <p:cNvSpPr txBox="1"/>
          <p:nvPr/>
        </p:nvSpPr>
        <p:spPr>
          <a:xfrm>
            <a:off x="12191999" y="12743999"/>
            <a:ext cx="11476443" cy="48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algn="r">
              <a:defRPr sz="32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pPr>
            <a:r>
              <a:rPr dirty="0" err="1">
                <a:uFill>
                  <a:solidFill>
                    <a:srgbClr val="0000FF"/>
                  </a:solidFill>
                </a:uFill>
                <a:hlinkClick r:id="rId4"/>
              </a:rPr>
              <a:t>Ссылка</a:t>
            </a:r>
            <a:r>
              <a:rPr dirty="0">
                <a:uFill>
                  <a:solidFill>
                    <a:srgbClr val="0000FF"/>
                  </a:solidFill>
                </a:uFill>
                <a:hlinkClick r:id="rId4"/>
              </a:rPr>
              <a:t> </a:t>
            </a:r>
            <a:r>
              <a:rPr dirty="0" err="1">
                <a:uFill>
                  <a:solidFill>
                    <a:srgbClr val="0000FF"/>
                  </a:solidFill>
                </a:uFill>
                <a:hlinkClick r:id="rId4"/>
              </a:rPr>
              <a:t>на</a:t>
            </a:r>
            <a:r>
              <a:rPr dirty="0">
                <a:uFill>
                  <a:solidFill>
                    <a:srgbClr val="0000FF"/>
                  </a:solidFill>
                </a:uFill>
                <a:hlinkClick r:id="rId4"/>
              </a:rPr>
              <a:t> </a:t>
            </a:r>
            <a:r>
              <a:rPr dirty="0" err="1">
                <a:uFill>
                  <a:solidFill>
                    <a:srgbClr val="0000FF"/>
                  </a:solidFill>
                </a:uFill>
                <a:hlinkClick r:id="rId4"/>
              </a:rPr>
              <a:t>макет</a:t>
            </a:r>
            <a:r>
              <a:rPr dirty="0">
                <a:uFill>
                  <a:solidFill>
                    <a:srgbClr val="0000FF"/>
                  </a:solidFill>
                </a:uFill>
                <a:hlinkClick r:id="rId4"/>
              </a:rPr>
              <a:t>: disk.yandex.ru/d/9zgW-caNU9VwPA</a:t>
            </a:r>
          </a:p>
        </p:txBody>
      </p:sp>
      <p:sp>
        <p:nvSpPr>
          <p:cNvPr id="188" name="многофункциональных центров"/>
          <p:cNvSpPr txBox="1"/>
          <p:nvPr/>
        </p:nvSpPr>
        <p:spPr>
          <a:xfrm>
            <a:off x="3448078" y="1744901"/>
            <a:ext cx="3915245" cy="723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600">
                <a:solidFill>
                  <a:srgbClr val="9CA8C2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dirty="0" err="1"/>
              <a:t>многофункциональных</a:t>
            </a:r>
            <a:r>
              <a:rPr dirty="0"/>
              <a:t> </a:t>
            </a:r>
            <a:r>
              <a:rPr dirty="0" err="1"/>
              <a:t>центров</a:t>
            </a:r>
            <a:endParaRPr dirty="0"/>
          </a:p>
        </p:txBody>
      </p:sp>
      <p:sp>
        <p:nvSpPr>
          <p:cNvPr id="189" name="государственных жилищных инспекций"/>
          <p:cNvSpPr txBox="1"/>
          <p:nvPr/>
        </p:nvSpPr>
        <p:spPr>
          <a:xfrm>
            <a:off x="3372893" y="4439484"/>
            <a:ext cx="3915243" cy="723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600">
                <a:solidFill>
                  <a:srgbClr val="9CA8C2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dirty="0" err="1"/>
              <a:t>государственных</a:t>
            </a:r>
            <a:r>
              <a:rPr dirty="0"/>
              <a:t> </a:t>
            </a:r>
            <a:r>
              <a:rPr dirty="0" err="1"/>
              <a:t>жилищных</a:t>
            </a:r>
            <a:r>
              <a:rPr dirty="0"/>
              <a:t> </a:t>
            </a:r>
            <a:r>
              <a:rPr dirty="0" err="1"/>
              <a:t>инспекций</a:t>
            </a:r>
            <a:endParaRPr dirty="0"/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" name="Image" descr="Image"/>
          <p:cNvPicPr>
            <a:picLocks noChangeAspect="1"/>
          </p:cNvPicPr>
          <p:nvPr/>
        </p:nvPicPr>
        <p:blipFill>
          <a:blip r:embed="rId2"/>
          <a:srcRect l="615" t="1056" b="1174"/>
          <a:stretch>
            <a:fillRect/>
          </a:stretch>
        </p:blipFill>
        <p:spPr>
          <a:xfrm rot="20700000">
            <a:off x="12553108" y="-166280"/>
            <a:ext cx="14344108" cy="10208290"/>
          </a:xfrm>
          <a:prstGeom prst="rect">
            <a:avLst/>
          </a:prstGeom>
          <a:ln w="12700">
            <a:miter lim="400000"/>
          </a:ln>
          <a:effectLst>
            <a:outerShdw blurRad="660400" dist="190838" dir="705525" rotWithShape="0">
              <a:srgbClr val="A7B6D4">
                <a:alpha val="78377"/>
              </a:srgbClr>
            </a:outerShdw>
          </a:effectLst>
        </p:spPr>
      </p:pic>
      <p:sp>
        <p:nvSpPr>
          <p:cNvPr id="146" name="Rectangle"/>
          <p:cNvSpPr/>
          <p:nvPr/>
        </p:nvSpPr>
        <p:spPr>
          <a:xfrm rot="20638804">
            <a:off x="12262918" y="1879207"/>
            <a:ext cx="2621307" cy="93093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2438337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  <a:endParaRPr/>
          </a:p>
        </p:txBody>
      </p:sp>
      <p:sp>
        <p:nvSpPr>
          <p:cNvPr id="147" name="QR-код на квитанции"/>
          <p:cNvSpPr txBox="1">
            <a:spLocks noGrp="1"/>
          </p:cNvSpPr>
          <p:nvPr>
            <p:ph type="title"/>
          </p:nvPr>
        </p:nvSpPr>
        <p:spPr>
          <a:xfrm>
            <a:off x="503999" y="252000"/>
            <a:ext cx="21944882" cy="2289962"/>
          </a:xfrm>
          <a:prstGeom prst="rect">
            <a:avLst/>
          </a:prstGeom>
        </p:spPr>
        <p:txBody>
          <a:bodyPr/>
          <a:lstStyle>
            <a:lvl1pPr defTabSz="914400">
              <a:defRPr b="1" spc="-200"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t>QR-код на квитанции</a:t>
            </a:r>
          </a:p>
        </p:txBody>
      </p:sp>
      <p:sp>
        <p:nvSpPr>
          <p:cNvPr id="148" name="Slide Number"/>
          <p:cNvSpPr txBox="1">
            <a:spLocks noGrp="1"/>
          </p:cNvSpPr>
          <p:nvPr>
            <p:ph type="sldNum" sz="quarter" idx="4294967295"/>
          </p:nvPr>
        </p:nvSpPr>
        <p:spPr>
          <a:xfrm>
            <a:off x="23663560" y="318898"/>
            <a:ext cx="186716" cy="3810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b"/>
          <a:lstStyle>
            <a:lvl1pPr algn="l">
              <a:lnSpc>
                <a:spcPct val="90000"/>
              </a:lnSpc>
              <a:spcBef>
                <a:spcPts val="2000"/>
              </a:spcBef>
              <a:defRPr sz="2600">
                <a:solidFill>
                  <a:srgbClr val="A7B6D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fld id="{86CB4B4D-7CA3-9044-876B-883B54F8677D}" type="slidenum">
              <a:t>4</a:t>
            </a:fld>
            <a:endParaRPr/>
          </a:p>
        </p:txBody>
      </p:sp>
      <p:sp>
        <p:nvSpPr>
          <p:cNvPr id="149" name="Поместите QR-код на каждой квитанции за коммунальные услуги"/>
          <p:cNvSpPr txBox="1"/>
          <p:nvPr/>
        </p:nvSpPr>
        <p:spPr>
          <a:xfrm>
            <a:off x="503999" y="1800000"/>
            <a:ext cx="9487401" cy="10525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rPr dirty="0"/>
              <a:t>QR-</a:t>
            </a:r>
            <a:r>
              <a:rPr dirty="0" err="1"/>
              <a:t>код</a:t>
            </a:r>
            <a:r>
              <a:rPr dirty="0"/>
              <a:t> </a:t>
            </a:r>
            <a:r>
              <a:rPr dirty="0" err="1"/>
              <a:t>на</a:t>
            </a:r>
            <a:r>
              <a:rPr dirty="0"/>
              <a:t> </a:t>
            </a:r>
            <a:r>
              <a:rPr dirty="0" err="1"/>
              <a:t>каждой</a:t>
            </a:r>
            <a:r>
              <a:rPr dirty="0"/>
              <a:t> </a:t>
            </a:r>
            <a:r>
              <a:rPr dirty="0" err="1"/>
              <a:t>квитанции</a:t>
            </a:r>
            <a:r>
              <a:rPr dirty="0"/>
              <a:t> </a:t>
            </a:r>
            <a:r>
              <a:rPr dirty="0" err="1"/>
              <a:t>за</a:t>
            </a:r>
            <a:r>
              <a:rPr dirty="0"/>
              <a:t> </a:t>
            </a:r>
            <a:r>
              <a:rPr dirty="0" err="1"/>
              <a:t>коммунальные</a:t>
            </a:r>
            <a:r>
              <a:rPr dirty="0"/>
              <a:t> </a:t>
            </a:r>
            <a:r>
              <a:rPr dirty="0" err="1"/>
              <a:t>услуги</a:t>
            </a:r>
            <a:endParaRPr dirty="0"/>
          </a:p>
        </p:txBody>
      </p:sp>
      <p:sp>
        <p:nvSpPr>
          <p:cNvPr id="150" name="Статистика по заявкам"/>
          <p:cNvSpPr txBox="1"/>
          <p:nvPr/>
        </p:nvSpPr>
        <p:spPr>
          <a:xfrm>
            <a:off x="12986932" y="12743999"/>
            <a:ext cx="10738230" cy="48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algn="r">
              <a:defRPr sz="32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pPr>
            <a:r>
              <a:rPr>
                <a:uFill>
                  <a:solidFill>
                    <a:srgbClr val="0000FF"/>
                  </a:solidFill>
                </a:uFill>
                <a:hlinkClick r:id="rId3"/>
              </a:rPr>
              <a:t>Ссылка на макет: disk.yandex.ru/d/7oZ86zG07xvdzA  </a:t>
            </a:r>
          </a:p>
        </p:txBody>
      </p:sp>
      <p:sp>
        <p:nvSpPr>
          <p:cNvPr id="155" name="Убедитесь, что QR-код хорошо виден и находится в легкодоступном месте, например, рядом с основной информацией о платежах"/>
          <p:cNvSpPr txBox="1"/>
          <p:nvPr/>
        </p:nvSpPr>
        <p:spPr>
          <a:xfrm>
            <a:off x="503999" y="3112839"/>
            <a:ext cx="9078150" cy="144039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0" tIns="0" rIns="0" bIns="0" anchor="ctr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lang="ru-RU" dirty="0"/>
              <a:t>Один из самых эффективных способов информирования. Важно убедиться</a:t>
            </a:r>
            <a:r>
              <a:rPr dirty="0"/>
              <a:t>, </a:t>
            </a:r>
            <a:r>
              <a:rPr dirty="0" err="1"/>
              <a:t>что</a:t>
            </a:r>
            <a:r>
              <a:rPr dirty="0"/>
              <a:t> QR-</a:t>
            </a:r>
            <a:r>
              <a:rPr dirty="0" err="1"/>
              <a:t>код</a:t>
            </a:r>
            <a:r>
              <a:rPr dirty="0"/>
              <a:t> </a:t>
            </a:r>
            <a:r>
              <a:rPr dirty="0" err="1"/>
              <a:t>хорошо</a:t>
            </a:r>
            <a:r>
              <a:rPr dirty="0"/>
              <a:t> </a:t>
            </a:r>
            <a:r>
              <a:rPr dirty="0" err="1"/>
              <a:t>виден</a:t>
            </a:r>
            <a:r>
              <a:rPr dirty="0"/>
              <a:t> и </a:t>
            </a:r>
            <a:r>
              <a:rPr dirty="0" err="1"/>
              <a:t>находится</a:t>
            </a:r>
            <a:r>
              <a:rPr dirty="0"/>
              <a:t> в </a:t>
            </a:r>
            <a:r>
              <a:rPr dirty="0" err="1"/>
              <a:t>легкодоступном</a:t>
            </a:r>
            <a:r>
              <a:rPr dirty="0"/>
              <a:t> </a:t>
            </a:r>
            <a:r>
              <a:rPr dirty="0" err="1"/>
              <a:t>месте</a:t>
            </a:r>
            <a:r>
              <a:rPr dirty="0"/>
              <a:t>, </a:t>
            </a:r>
            <a:r>
              <a:rPr dirty="0" err="1"/>
              <a:t>например</a:t>
            </a:r>
            <a:r>
              <a:rPr dirty="0"/>
              <a:t>, </a:t>
            </a:r>
            <a:r>
              <a:rPr dirty="0" err="1"/>
              <a:t>рядом</a:t>
            </a:r>
            <a:r>
              <a:rPr dirty="0"/>
              <a:t> с </a:t>
            </a:r>
            <a:r>
              <a:rPr dirty="0" err="1"/>
              <a:t>основной</a:t>
            </a:r>
            <a:r>
              <a:rPr dirty="0"/>
              <a:t> </a:t>
            </a:r>
            <a:r>
              <a:rPr dirty="0" err="1"/>
              <a:t>информацией</a:t>
            </a:r>
            <a:r>
              <a:rPr dirty="0"/>
              <a:t> о </a:t>
            </a:r>
            <a:r>
              <a:rPr dirty="0" err="1"/>
              <a:t>платежах</a:t>
            </a:r>
            <a:endParaRPr dirty="0"/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C2FB5CD0-D0BD-31B8-46D2-2D11D4090D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1698688">
            <a:off x="2314267" y="5708121"/>
            <a:ext cx="8512446" cy="12089797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Листовки и плакаты"/>
          <p:cNvSpPr txBox="1">
            <a:spLocks noGrp="1"/>
          </p:cNvSpPr>
          <p:nvPr>
            <p:ph type="title"/>
          </p:nvPr>
        </p:nvSpPr>
        <p:spPr>
          <a:xfrm>
            <a:off x="503999" y="252000"/>
            <a:ext cx="21944882" cy="1285592"/>
          </a:xfrm>
          <a:prstGeom prst="rect">
            <a:avLst/>
          </a:prstGeom>
        </p:spPr>
        <p:txBody>
          <a:bodyPr/>
          <a:lstStyle>
            <a:lvl1pPr defTabSz="914400">
              <a:defRPr b="1" spc="-200"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t>Листовки и плакаты</a:t>
            </a:r>
          </a:p>
        </p:txBody>
      </p:sp>
      <p:sp>
        <p:nvSpPr>
          <p:cNvPr id="210" name="Slide Number"/>
          <p:cNvSpPr txBox="1">
            <a:spLocks noGrp="1"/>
          </p:cNvSpPr>
          <p:nvPr>
            <p:ph type="sldNum" sz="quarter" idx="4294967295"/>
          </p:nvPr>
        </p:nvSpPr>
        <p:spPr>
          <a:xfrm>
            <a:off x="23663560" y="318898"/>
            <a:ext cx="174499" cy="3810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b"/>
          <a:lstStyle>
            <a:lvl1pPr algn="l">
              <a:lnSpc>
                <a:spcPct val="90000"/>
              </a:lnSpc>
              <a:spcBef>
                <a:spcPts val="2000"/>
              </a:spcBef>
              <a:defRPr sz="2600">
                <a:solidFill>
                  <a:srgbClr val="A7B6D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fld id="{86CB4B4D-7CA3-9044-876B-883B54F8677D}" type="slidenum">
              <a:t>5</a:t>
            </a:fld>
            <a:endParaRPr/>
          </a:p>
        </p:txBody>
      </p:sp>
      <p:sp>
        <p:nvSpPr>
          <p:cNvPr id="211" name="Устанавливайте листовки и плакаты на стендах в подъездах жилых домов, на досках объявлений в офисах управляющих организаций и в общественных местах"/>
          <p:cNvSpPr txBox="1"/>
          <p:nvPr/>
        </p:nvSpPr>
        <p:spPr>
          <a:xfrm>
            <a:off x="550227" y="2221779"/>
            <a:ext cx="10795148" cy="11711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4999" tIns="44999" rIns="44999" bIns="44999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lang="ru-RU" dirty="0"/>
              <a:t>Можно размещать л</a:t>
            </a:r>
            <a:r>
              <a:rPr dirty="0" err="1"/>
              <a:t>истовки</a:t>
            </a:r>
            <a:r>
              <a:rPr dirty="0"/>
              <a:t> и </a:t>
            </a:r>
            <a:r>
              <a:rPr dirty="0" err="1"/>
              <a:t>плакаты</a:t>
            </a:r>
            <a:r>
              <a:rPr dirty="0"/>
              <a:t> </a:t>
            </a:r>
            <a:r>
              <a:rPr dirty="0" err="1"/>
              <a:t>на</a:t>
            </a:r>
            <a:r>
              <a:rPr dirty="0"/>
              <a:t> </a:t>
            </a:r>
            <a:r>
              <a:rPr dirty="0" err="1"/>
              <a:t>стендах</a:t>
            </a:r>
            <a:r>
              <a:rPr dirty="0"/>
              <a:t> в </a:t>
            </a:r>
            <a:r>
              <a:rPr dirty="0" err="1"/>
              <a:t>подъездах</a:t>
            </a:r>
            <a:r>
              <a:rPr dirty="0"/>
              <a:t> </a:t>
            </a:r>
            <a:r>
              <a:rPr dirty="0" err="1"/>
              <a:t>жилых</a:t>
            </a:r>
            <a:r>
              <a:rPr dirty="0"/>
              <a:t> </a:t>
            </a:r>
            <a:r>
              <a:rPr dirty="0" err="1"/>
              <a:t>домов</a:t>
            </a:r>
            <a:r>
              <a:rPr dirty="0"/>
              <a:t>, </a:t>
            </a:r>
            <a:r>
              <a:rPr dirty="0" err="1"/>
              <a:t>на</a:t>
            </a:r>
            <a:r>
              <a:rPr dirty="0"/>
              <a:t> </a:t>
            </a:r>
            <a:r>
              <a:rPr dirty="0" err="1"/>
              <a:t>досках</a:t>
            </a:r>
            <a:r>
              <a:rPr dirty="0"/>
              <a:t> </a:t>
            </a:r>
            <a:r>
              <a:rPr dirty="0" err="1"/>
              <a:t>объявлений</a:t>
            </a:r>
            <a:r>
              <a:rPr dirty="0"/>
              <a:t> в </a:t>
            </a:r>
            <a:r>
              <a:rPr dirty="0" err="1"/>
              <a:t>офисах</a:t>
            </a:r>
            <a:r>
              <a:rPr dirty="0"/>
              <a:t> </a:t>
            </a:r>
            <a:r>
              <a:rPr dirty="0" err="1"/>
              <a:t>управляющих</a:t>
            </a:r>
            <a:r>
              <a:rPr dirty="0"/>
              <a:t> </a:t>
            </a:r>
            <a:r>
              <a:rPr dirty="0" err="1"/>
              <a:t>организаций</a:t>
            </a:r>
            <a:endParaRPr dirty="0"/>
          </a:p>
        </p:txBody>
      </p:sp>
      <p:sp>
        <p:nvSpPr>
          <p:cNvPr id="212" name="Статистика по заявкам"/>
          <p:cNvSpPr txBox="1"/>
          <p:nvPr/>
        </p:nvSpPr>
        <p:spPr>
          <a:xfrm>
            <a:off x="12191999" y="12743999"/>
            <a:ext cx="11476443" cy="48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algn="r">
              <a:defRPr sz="32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pPr>
            <a:r>
              <a:rPr>
                <a:uFill>
                  <a:solidFill>
                    <a:srgbClr val="0000FF"/>
                  </a:solidFill>
                </a:uFill>
                <a:hlinkClick r:id="rId2"/>
              </a:rPr>
              <a:t>Ссылка на макет: disk.yandex.ru/d/pmW1FvJB4zH48w</a:t>
            </a:r>
          </a:p>
        </p:txBody>
      </p:sp>
      <p:sp>
        <p:nvSpPr>
          <p:cNvPr id="213" name="Информационные стенды"/>
          <p:cNvSpPr txBox="1"/>
          <p:nvPr/>
        </p:nvSpPr>
        <p:spPr>
          <a:xfrm>
            <a:off x="638061" y="1560279"/>
            <a:ext cx="5929377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rPr dirty="0" err="1"/>
              <a:t>Информационные</a:t>
            </a:r>
            <a:r>
              <a:rPr dirty="0"/>
              <a:t> </a:t>
            </a:r>
            <a:r>
              <a:rPr dirty="0" err="1"/>
              <a:t>стенды</a:t>
            </a:r>
            <a:endParaRPr dirty="0"/>
          </a:p>
        </p:txBody>
      </p:sp>
      <p:sp>
        <p:nvSpPr>
          <p:cNvPr id="214" name="Размещайте плакаты внутри лифтов, чтобы жители могли ознакомиться с информацией во время подъема и спуска"/>
          <p:cNvSpPr txBox="1"/>
          <p:nvPr/>
        </p:nvSpPr>
        <p:spPr>
          <a:xfrm>
            <a:off x="534818" y="4774307"/>
            <a:ext cx="5113034" cy="15312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4999" tIns="44999" rIns="44999" bIns="44999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lang="ru-RU" dirty="0"/>
              <a:t>Разместите плакаты </a:t>
            </a:r>
            <a:r>
              <a:rPr dirty="0" err="1"/>
              <a:t>внутри</a:t>
            </a:r>
            <a:r>
              <a:rPr dirty="0"/>
              <a:t> </a:t>
            </a:r>
            <a:r>
              <a:rPr dirty="0" err="1"/>
              <a:t>лифтов</a:t>
            </a:r>
            <a:r>
              <a:rPr dirty="0"/>
              <a:t>, </a:t>
            </a:r>
            <a:r>
              <a:rPr dirty="0" err="1"/>
              <a:t>чтобы</a:t>
            </a:r>
            <a:r>
              <a:rPr dirty="0"/>
              <a:t> </a:t>
            </a:r>
            <a:r>
              <a:rPr dirty="0" err="1"/>
              <a:t>жители</a:t>
            </a:r>
            <a:r>
              <a:rPr dirty="0"/>
              <a:t> </a:t>
            </a:r>
            <a:r>
              <a:rPr dirty="0" err="1"/>
              <a:t>могли</a:t>
            </a:r>
            <a:r>
              <a:rPr dirty="0"/>
              <a:t> </a:t>
            </a:r>
            <a:r>
              <a:rPr dirty="0" err="1"/>
              <a:t>ознакомиться</a:t>
            </a:r>
            <a:r>
              <a:rPr dirty="0"/>
              <a:t> с </a:t>
            </a:r>
            <a:r>
              <a:rPr dirty="0" err="1"/>
              <a:t>информацией</a:t>
            </a:r>
            <a:r>
              <a:rPr dirty="0"/>
              <a:t> </a:t>
            </a:r>
            <a:r>
              <a:rPr dirty="0" err="1"/>
              <a:t>во</a:t>
            </a:r>
            <a:r>
              <a:rPr dirty="0"/>
              <a:t> </a:t>
            </a:r>
            <a:r>
              <a:rPr dirty="0" err="1"/>
              <a:t>время</a:t>
            </a:r>
            <a:r>
              <a:rPr dirty="0"/>
              <a:t> </a:t>
            </a:r>
            <a:r>
              <a:rPr dirty="0" err="1"/>
              <a:t>подъема</a:t>
            </a:r>
            <a:r>
              <a:rPr dirty="0"/>
              <a:t> и </a:t>
            </a:r>
            <a:r>
              <a:rPr dirty="0" err="1"/>
              <a:t>спуска</a:t>
            </a:r>
            <a:endParaRPr dirty="0"/>
          </a:p>
        </p:txBody>
      </p:sp>
      <p:sp>
        <p:nvSpPr>
          <p:cNvPr id="215" name="Лифты"/>
          <p:cNvSpPr txBox="1"/>
          <p:nvPr/>
        </p:nvSpPr>
        <p:spPr>
          <a:xfrm>
            <a:off x="638061" y="3911428"/>
            <a:ext cx="1489940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rPr dirty="0" err="1"/>
              <a:t>Лифты</a:t>
            </a:r>
            <a:endParaRPr dirty="0"/>
          </a:p>
        </p:txBody>
      </p:sp>
      <p:sp>
        <p:nvSpPr>
          <p:cNvPr id="216" name="Размещайте листовки и плакаты на дверях и в приемных управляющих организаций, чтобы каждый посетитель видел информацию"/>
          <p:cNvSpPr txBox="1"/>
          <p:nvPr/>
        </p:nvSpPr>
        <p:spPr>
          <a:xfrm>
            <a:off x="6118314" y="5085753"/>
            <a:ext cx="7239735" cy="1066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dirty="0" err="1"/>
              <a:t>Размещайте</a:t>
            </a:r>
            <a:r>
              <a:rPr dirty="0"/>
              <a:t> </a:t>
            </a:r>
            <a:r>
              <a:rPr dirty="0" err="1"/>
              <a:t>листовки</a:t>
            </a:r>
            <a:r>
              <a:rPr dirty="0"/>
              <a:t> и </a:t>
            </a:r>
            <a:r>
              <a:rPr dirty="0" err="1"/>
              <a:t>плакаты</a:t>
            </a:r>
            <a:r>
              <a:rPr dirty="0"/>
              <a:t> </a:t>
            </a:r>
            <a:r>
              <a:rPr dirty="0" err="1"/>
              <a:t>на</a:t>
            </a:r>
            <a:r>
              <a:rPr dirty="0"/>
              <a:t> </a:t>
            </a:r>
            <a:r>
              <a:rPr dirty="0" err="1"/>
              <a:t>дверях</a:t>
            </a:r>
            <a:r>
              <a:rPr dirty="0"/>
              <a:t> и в </a:t>
            </a:r>
            <a:r>
              <a:rPr dirty="0" err="1"/>
              <a:t>приемных</a:t>
            </a:r>
            <a:r>
              <a:rPr dirty="0"/>
              <a:t> </a:t>
            </a:r>
            <a:r>
              <a:rPr dirty="0" err="1"/>
              <a:t>управляющих</a:t>
            </a:r>
            <a:r>
              <a:rPr dirty="0"/>
              <a:t> </a:t>
            </a:r>
            <a:r>
              <a:rPr dirty="0" err="1"/>
              <a:t>организаций</a:t>
            </a:r>
            <a:r>
              <a:rPr dirty="0"/>
              <a:t>, </a:t>
            </a:r>
            <a:r>
              <a:rPr dirty="0" err="1"/>
              <a:t>чтобы</a:t>
            </a:r>
            <a:r>
              <a:rPr dirty="0"/>
              <a:t> </a:t>
            </a:r>
            <a:r>
              <a:rPr dirty="0" err="1"/>
              <a:t>каждый</a:t>
            </a:r>
            <a:r>
              <a:rPr dirty="0"/>
              <a:t> </a:t>
            </a:r>
            <a:r>
              <a:rPr dirty="0" err="1"/>
              <a:t>посетитель</a:t>
            </a:r>
            <a:r>
              <a:rPr dirty="0"/>
              <a:t> </a:t>
            </a:r>
            <a:r>
              <a:rPr dirty="0" err="1"/>
              <a:t>видел</a:t>
            </a:r>
            <a:r>
              <a:rPr dirty="0"/>
              <a:t> </a:t>
            </a:r>
            <a:r>
              <a:rPr dirty="0" err="1"/>
              <a:t>информацию</a:t>
            </a:r>
            <a:endParaRPr dirty="0"/>
          </a:p>
        </p:txBody>
      </p:sp>
      <p:sp>
        <p:nvSpPr>
          <p:cNvPr id="217" name="Двери офисов управляющих организаций"/>
          <p:cNvSpPr txBox="1"/>
          <p:nvPr/>
        </p:nvSpPr>
        <p:spPr>
          <a:xfrm>
            <a:off x="6112530" y="3885116"/>
            <a:ext cx="7084115" cy="1109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rPr dirty="0" err="1"/>
              <a:t>Двери</a:t>
            </a:r>
            <a:r>
              <a:rPr dirty="0"/>
              <a:t> </a:t>
            </a:r>
            <a:r>
              <a:rPr dirty="0" err="1"/>
              <a:t>офисов</a:t>
            </a:r>
            <a:r>
              <a:rPr dirty="0"/>
              <a:t> </a:t>
            </a:r>
            <a:r>
              <a:rPr dirty="0" err="1"/>
              <a:t>управляющих</a:t>
            </a:r>
            <a:r>
              <a:rPr dirty="0"/>
              <a:t> </a:t>
            </a:r>
            <a:r>
              <a:rPr dirty="0" err="1"/>
              <a:t>организаций</a:t>
            </a:r>
            <a:endParaRPr dirty="0"/>
          </a:p>
        </p:txBody>
      </p:sp>
      <p:sp>
        <p:nvSpPr>
          <p:cNvPr id="218" name="Устанавливайте плакаты на специальных стендах возле входов в жилые дома и в местах общего пользования"/>
          <p:cNvSpPr txBox="1"/>
          <p:nvPr/>
        </p:nvSpPr>
        <p:spPr>
          <a:xfrm>
            <a:off x="17690248" y="10655492"/>
            <a:ext cx="6147811" cy="11828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lang="ru-RU" dirty="0"/>
              <a:t>Размещайте</a:t>
            </a:r>
            <a:r>
              <a:rPr dirty="0"/>
              <a:t> </a:t>
            </a:r>
            <a:r>
              <a:rPr dirty="0" err="1"/>
              <a:t>плакаты</a:t>
            </a:r>
            <a:r>
              <a:rPr dirty="0"/>
              <a:t> </a:t>
            </a:r>
            <a:r>
              <a:rPr dirty="0" err="1"/>
              <a:t>на</a:t>
            </a:r>
            <a:r>
              <a:rPr dirty="0"/>
              <a:t> </a:t>
            </a:r>
            <a:r>
              <a:rPr dirty="0" err="1"/>
              <a:t>специальных</a:t>
            </a:r>
            <a:r>
              <a:rPr dirty="0"/>
              <a:t> </a:t>
            </a:r>
            <a:r>
              <a:rPr dirty="0" err="1"/>
              <a:t>стендах</a:t>
            </a:r>
            <a:r>
              <a:rPr dirty="0"/>
              <a:t> </a:t>
            </a:r>
            <a:r>
              <a:rPr dirty="0" err="1"/>
              <a:t>возле</a:t>
            </a:r>
            <a:r>
              <a:rPr dirty="0"/>
              <a:t> </a:t>
            </a:r>
            <a:r>
              <a:rPr dirty="0" err="1"/>
              <a:t>входов</a:t>
            </a:r>
            <a:r>
              <a:rPr dirty="0"/>
              <a:t> в </a:t>
            </a:r>
            <a:r>
              <a:rPr dirty="0" err="1"/>
              <a:t>жилые</a:t>
            </a:r>
            <a:r>
              <a:rPr dirty="0"/>
              <a:t> </a:t>
            </a:r>
            <a:r>
              <a:rPr dirty="0" err="1"/>
              <a:t>дома</a:t>
            </a:r>
            <a:r>
              <a:rPr dirty="0"/>
              <a:t> и в </a:t>
            </a:r>
            <a:r>
              <a:rPr dirty="0" err="1"/>
              <a:t>местах</a:t>
            </a:r>
            <a:r>
              <a:rPr dirty="0"/>
              <a:t> </a:t>
            </a:r>
            <a:r>
              <a:rPr dirty="0" err="1"/>
              <a:t>общего</a:t>
            </a:r>
            <a:r>
              <a:rPr dirty="0"/>
              <a:t> </a:t>
            </a:r>
            <a:r>
              <a:rPr dirty="0" err="1"/>
              <a:t>пользования</a:t>
            </a:r>
            <a:endParaRPr dirty="0"/>
          </a:p>
        </p:txBody>
      </p:sp>
      <p:sp>
        <p:nvSpPr>
          <p:cNvPr id="219" name="У дома на стендах"/>
          <p:cNvSpPr txBox="1"/>
          <p:nvPr/>
        </p:nvSpPr>
        <p:spPr>
          <a:xfrm>
            <a:off x="17701370" y="9910581"/>
            <a:ext cx="4271163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rPr dirty="0"/>
              <a:t>У </a:t>
            </a:r>
            <a:r>
              <a:rPr dirty="0" err="1"/>
              <a:t>дома</a:t>
            </a:r>
            <a:r>
              <a:rPr dirty="0"/>
              <a:t> </a:t>
            </a:r>
            <a:r>
              <a:rPr dirty="0" err="1"/>
              <a:t>на</a:t>
            </a:r>
            <a:r>
              <a:rPr dirty="0"/>
              <a:t> </a:t>
            </a:r>
            <a:r>
              <a:rPr dirty="0" err="1"/>
              <a:t>стендах</a:t>
            </a:r>
            <a:endParaRPr dirty="0"/>
          </a:p>
        </p:txBody>
      </p:sp>
      <p:sp>
        <p:nvSpPr>
          <p:cNvPr id="220" name="Почтовые ящики"/>
          <p:cNvSpPr txBox="1"/>
          <p:nvPr/>
        </p:nvSpPr>
        <p:spPr>
          <a:xfrm>
            <a:off x="11800622" y="9927291"/>
            <a:ext cx="3805937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t>Почтовые ящики</a:t>
            </a:r>
          </a:p>
        </p:txBody>
      </p:sp>
      <p:sp>
        <p:nvSpPr>
          <p:cNvPr id="221" name="Размещайте листовки в почтовых ящиках жителей, чтобы каждый получал информацию лично."/>
          <p:cNvSpPr txBox="1"/>
          <p:nvPr/>
        </p:nvSpPr>
        <p:spPr>
          <a:xfrm>
            <a:off x="11800622" y="10706788"/>
            <a:ext cx="4565272" cy="10802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0" tIns="0" rIns="0" bIns="0" anchor="ctr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lang="ru-RU" dirty="0"/>
              <a:t>Еще один способ информирования - </a:t>
            </a:r>
            <a:r>
              <a:rPr dirty="0" err="1"/>
              <a:t>листовки</a:t>
            </a:r>
            <a:r>
              <a:rPr dirty="0"/>
              <a:t> в </a:t>
            </a:r>
            <a:r>
              <a:rPr dirty="0" err="1"/>
              <a:t>почтовых</a:t>
            </a:r>
            <a:r>
              <a:rPr dirty="0"/>
              <a:t> </a:t>
            </a:r>
            <a:r>
              <a:rPr dirty="0" err="1"/>
              <a:t>ящиках</a:t>
            </a:r>
            <a:r>
              <a:rPr dirty="0"/>
              <a:t> </a:t>
            </a:r>
            <a:r>
              <a:rPr dirty="0" err="1"/>
              <a:t>жителей</a:t>
            </a:r>
            <a:endParaRPr dirty="0"/>
          </a:p>
        </p:txBody>
      </p:sp>
      <p:pic>
        <p:nvPicPr>
          <p:cNvPr id="222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77635" y="995118"/>
            <a:ext cx="9725366" cy="8116318"/>
          </a:xfrm>
          <a:prstGeom prst="rect">
            <a:avLst/>
          </a:prstGeom>
          <a:ln w="12700">
            <a:miter lim="400000"/>
          </a:ln>
        </p:spPr>
      </p:pic>
      <p:pic>
        <p:nvPicPr>
          <p:cNvPr id="223" name="Image" descr="Image"/>
          <p:cNvPicPr>
            <a:picLocks noChangeAspect="1"/>
          </p:cNvPicPr>
          <p:nvPr/>
        </p:nvPicPr>
        <p:blipFill>
          <a:blip r:embed="rId4"/>
          <a:srcRect l="7563" t="11862" r="4249" b="3706"/>
          <a:stretch>
            <a:fillRect/>
          </a:stretch>
        </p:blipFill>
        <p:spPr>
          <a:xfrm>
            <a:off x="534819" y="6709030"/>
            <a:ext cx="10035031" cy="640503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Листовки для мессенджера"/>
          <p:cNvSpPr txBox="1">
            <a:spLocks noGrp="1"/>
          </p:cNvSpPr>
          <p:nvPr>
            <p:ph type="title"/>
          </p:nvPr>
        </p:nvSpPr>
        <p:spPr>
          <a:xfrm>
            <a:off x="503999" y="251999"/>
            <a:ext cx="21944882" cy="1495358"/>
          </a:xfrm>
          <a:prstGeom prst="rect">
            <a:avLst/>
          </a:prstGeom>
        </p:spPr>
        <p:txBody>
          <a:bodyPr/>
          <a:lstStyle>
            <a:lvl1pPr defTabSz="914400">
              <a:defRPr b="1" spc="-200"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t>Листовки для мессенджера</a:t>
            </a:r>
          </a:p>
        </p:txBody>
      </p:sp>
      <p:sp>
        <p:nvSpPr>
          <p:cNvPr id="226" name="Slide Number"/>
          <p:cNvSpPr txBox="1">
            <a:spLocks noGrp="1"/>
          </p:cNvSpPr>
          <p:nvPr>
            <p:ph type="sldNum" sz="quarter" idx="4294967295"/>
          </p:nvPr>
        </p:nvSpPr>
        <p:spPr>
          <a:xfrm>
            <a:off x="23663560" y="318898"/>
            <a:ext cx="195962" cy="3810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b"/>
          <a:lstStyle>
            <a:lvl1pPr algn="l">
              <a:lnSpc>
                <a:spcPct val="90000"/>
              </a:lnSpc>
              <a:spcBef>
                <a:spcPts val="2000"/>
              </a:spcBef>
              <a:defRPr sz="2600">
                <a:solidFill>
                  <a:srgbClr val="A7B6D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fld id="{86CB4B4D-7CA3-9044-876B-883B54F8677D}" type="slidenum">
              <a:rPr/>
              <a:t>6</a:t>
            </a:fld>
            <a:endParaRPr/>
          </a:p>
        </p:txBody>
      </p:sp>
      <p:sp>
        <p:nvSpPr>
          <p:cNvPr id="227" name="Размещайте листовки в групповых чатах, созданных для обсуждения вопросов ЖКХ, коммунальных услуг и прочих нужд жильцов"/>
          <p:cNvSpPr txBox="1"/>
          <p:nvPr/>
        </p:nvSpPr>
        <p:spPr>
          <a:xfrm>
            <a:off x="503998" y="2808017"/>
            <a:ext cx="9779679" cy="11567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4999" tIns="44999" rIns="44999" bIns="44999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dirty="0" err="1"/>
              <a:t>Размещайте</a:t>
            </a:r>
            <a:r>
              <a:rPr dirty="0"/>
              <a:t> </a:t>
            </a:r>
            <a:r>
              <a:rPr dirty="0" err="1"/>
              <a:t>листовки</a:t>
            </a:r>
            <a:r>
              <a:rPr dirty="0"/>
              <a:t> в </a:t>
            </a:r>
            <a:r>
              <a:rPr dirty="0" err="1"/>
              <a:t>групповых</a:t>
            </a:r>
            <a:r>
              <a:rPr dirty="0"/>
              <a:t> </a:t>
            </a:r>
            <a:r>
              <a:rPr dirty="0" err="1"/>
              <a:t>чатах</a:t>
            </a:r>
            <a:r>
              <a:rPr dirty="0"/>
              <a:t>, </a:t>
            </a:r>
            <a:r>
              <a:rPr dirty="0" err="1"/>
              <a:t>созданных</a:t>
            </a:r>
            <a:r>
              <a:rPr dirty="0"/>
              <a:t> </a:t>
            </a:r>
            <a:r>
              <a:rPr dirty="0" err="1"/>
              <a:t>для</a:t>
            </a:r>
            <a:r>
              <a:rPr dirty="0"/>
              <a:t> </a:t>
            </a:r>
            <a:r>
              <a:rPr dirty="0" err="1"/>
              <a:t>обсуждения</a:t>
            </a:r>
            <a:r>
              <a:rPr dirty="0"/>
              <a:t> </a:t>
            </a:r>
            <a:r>
              <a:rPr dirty="0" err="1"/>
              <a:t>вопросов</a:t>
            </a:r>
            <a:r>
              <a:rPr dirty="0"/>
              <a:t> ЖКХ, </a:t>
            </a:r>
            <a:r>
              <a:rPr dirty="0" err="1"/>
              <a:t>коммунальных</a:t>
            </a:r>
            <a:r>
              <a:rPr dirty="0"/>
              <a:t> </a:t>
            </a:r>
            <a:r>
              <a:rPr dirty="0" err="1"/>
              <a:t>услуг</a:t>
            </a:r>
            <a:r>
              <a:rPr dirty="0"/>
              <a:t> и </a:t>
            </a:r>
            <a:r>
              <a:rPr dirty="0" err="1"/>
              <a:t>прочих</a:t>
            </a:r>
            <a:r>
              <a:rPr dirty="0"/>
              <a:t> </a:t>
            </a:r>
            <a:r>
              <a:rPr dirty="0" err="1"/>
              <a:t>нужд</a:t>
            </a:r>
            <a:r>
              <a:rPr dirty="0"/>
              <a:t> </a:t>
            </a:r>
            <a:r>
              <a:rPr dirty="0" err="1"/>
              <a:t>жильцов</a:t>
            </a:r>
            <a:endParaRPr dirty="0"/>
          </a:p>
        </p:txBody>
      </p:sp>
      <p:sp>
        <p:nvSpPr>
          <p:cNvPr id="228" name="Отправляйте листовки напрямую  в личные сообщения жителям для персонализированного контакта"/>
          <p:cNvSpPr txBox="1"/>
          <p:nvPr/>
        </p:nvSpPr>
        <p:spPr>
          <a:xfrm>
            <a:off x="521146" y="5425499"/>
            <a:ext cx="6670031" cy="11711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4999" tIns="44999" rIns="44999" bIns="44999">
            <a:spAutoFit/>
          </a:bodyPr>
          <a:lstStyle/>
          <a:p>
            <a: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pPr>
            <a:r>
              <a:rPr dirty="0" err="1"/>
              <a:t>Отправляйте</a:t>
            </a:r>
            <a:r>
              <a:rPr dirty="0"/>
              <a:t> </a:t>
            </a:r>
            <a:r>
              <a:rPr lang="ru-RU" dirty="0"/>
              <a:t>информацию</a:t>
            </a:r>
            <a:r>
              <a:rPr dirty="0"/>
              <a:t> </a:t>
            </a:r>
            <a:r>
              <a:rPr dirty="0" err="1"/>
              <a:t>напрямую</a:t>
            </a:r>
            <a:r>
              <a:rPr dirty="0"/>
              <a:t> </a:t>
            </a:r>
            <a:br>
              <a:rPr dirty="0"/>
            </a:br>
            <a:r>
              <a:rPr dirty="0"/>
              <a:t>в </a:t>
            </a:r>
            <a:r>
              <a:rPr dirty="0" err="1"/>
              <a:t>личные</a:t>
            </a:r>
            <a:r>
              <a:rPr dirty="0"/>
              <a:t> </a:t>
            </a:r>
            <a:r>
              <a:rPr dirty="0" err="1"/>
              <a:t>сообщения</a:t>
            </a:r>
            <a:r>
              <a:rPr dirty="0"/>
              <a:t> </a:t>
            </a:r>
            <a:r>
              <a:rPr dirty="0" err="1"/>
              <a:t>жителям</a:t>
            </a:r>
            <a:r>
              <a:rPr dirty="0"/>
              <a:t> </a:t>
            </a:r>
            <a:r>
              <a:rPr dirty="0" err="1"/>
              <a:t>для</a:t>
            </a:r>
            <a:r>
              <a:rPr dirty="0"/>
              <a:t> </a:t>
            </a:r>
            <a:r>
              <a:rPr dirty="0" err="1"/>
              <a:t>персонализированного</a:t>
            </a:r>
            <a:r>
              <a:rPr dirty="0"/>
              <a:t> </a:t>
            </a:r>
            <a:r>
              <a:rPr dirty="0" err="1"/>
              <a:t>контакта</a:t>
            </a:r>
            <a:endParaRPr dirty="0"/>
          </a:p>
        </p:txBody>
      </p:sp>
      <p:sp>
        <p:nvSpPr>
          <p:cNvPr id="229" name="Публикуйте листовки в сообществах и каналах, связанных с управлением домами и коммунальными услугами"/>
          <p:cNvSpPr txBox="1"/>
          <p:nvPr/>
        </p:nvSpPr>
        <p:spPr>
          <a:xfrm>
            <a:off x="563098" y="9352371"/>
            <a:ext cx="6515735" cy="11567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4999" tIns="44999" rIns="44999" bIns="44999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dirty="0" err="1"/>
              <a:t>Публикуйте</a:t>
            </a:r>
            <a:r>
              <a:rPr dirty="0"/>
              <a:t> </a:t>
            </a:r>
            <a:r>
              <a:rPr dirty="0" err="1"/>
              <a:t>листовки</a:t>
            </a:r>
            <a:r>
              <a:rPr dirty="0"/>
              <a:t> </a:t>
            </a:r>
            <a:r>
              <a:rPr dirty="0" err="1"/>
              <a:t>в</a:t>
            </a:r>
            <a:r>
              <a:rPr dirty="0"/>
              <a:t> </a:t>
            </a:r>
            <a:r>
              <a:rPr dirty="0" err="1"/>
              <a:t>сообществах</a:t>
            </a:r>
            <a:r>
              <a:rPr dirty="0"/>
              <a:t> </a:t>
            </a:r>
            <a:r>
              <a:rPr dirty="0" err="1"/>
              <a:t>и</a:t>
            </a:r>
            <a:r>
              <a:rPr dirty="0"/>
              <a:t> </a:t>
            </a:r>
            <a:r>
              <a:rPr dirty="0" err="1"/>
              <a:t>каналах</a:t>
            </a:r>
            <a:r>
              <a:rPr dirty="0"/>
              <a:t>, </a:t>
            </a:r>
            <a:r>
              <a:rPr dirty="0" err="1"/>
              <a:t>связанных</a:t>
            </a:r>
            <a:r>
              <a:rPr dirty="0"/>
              <a:t> </a:t>
            </a:r>
            <a:r>
              <a:rPr dirty="0" err="1"/>
              <a:t>с</a:t>
            </a:r>
            <a:r>
              <a:rPr dirty="0"/>
              <a:t> </a:t>
            </a:r>
            <a:r>
              <a:rPr dirty="0" err="1"/>
              <a:t>управлением</a:t>
            </a:r>
            <a:r>
              <a:rPr dirty="0"/>
              <a:t> </a:t>
            </a:r>
            <a:r>
              <a:rPr dirty="0" err="1"/>
              <a:t>домами</a:t>
            </a:r>
            <a:r>
              <a:rPr dirty="0"/>
              <a:t> </a:t>
            </a:r>
            <a:r>
              <a:rPr dirty="0" err="1"/>
              <a:t>и</a:t>
            </a:r>
            <a:r>
              <a:rPr dirty="0"/>
              <a:t> </a:t>
            </a:r>
            <a:r>
              <a:rPr dirty="0" err="1"/>
              <a:t>коммунальными</a:t>
            </a:r>
            <a:r>
              <a:rPr dirty="0"/>
              <a:t> </a:t>
            </a:r>
            <a:r>
              <a:rPr dirty="0" err="1"/>
              <a:t>услугами</a:t>
            </a:r>
            <a:endParaRPr dirty="0"/>
          </a:p>
        </p:txBody>
      </p:sp>
      <p:sp>
        <p:nvSpPr>
          <p:cNvPr id="230" name="Групповые чаты с жителями"/>
          <p:cNvSpPr txBox="1"/>
          <p:nvPr/>
        </p:nvSpPr>
        <p:spPr>
          <a:xfrm>
            <a:off x="503999" y="2005620"/>
            <a:ext cx="6380125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t>Групповые чаты с жителями</a:t>
            </a:r>
          </a:p>
        </p:txBody>
      </p:sp>
      <p:sp>
        <p:nvSpPr>
          <p:cNvPr id="231" name="Личные сообщения жителям"/>
          <p:cNvSpPr txBox="1"/>
          <p:nvPr/>
        </p:nvSpPr>
        <p:spPr>
          <a:xfrm>
            <a:off x="521146" y="4636153"/>
            <a:ext cx="6515736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t>Личные сообщения жителям</a:t>
            </a:r>
          </a:p>
        </p:txBody>
      </p:sp>
      <p:sp>
        <p:nvSpPr>
          <p:cNvPr id="232" name="Сообщества в мессенджерах"/>
          <p:cNvSpPr txBox="1"/>
          <p:nvPr/>
        </p:nvSpPr>
        <p:spPr>
          <a:xfrm>
            <a:off x="600716" y="7476649"/>
            <a:ext cx="5037397" cy="10525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rPr lang="ru-RU" dirty="0"/>
              <a:t>Каналы</a:t>
            </a:r>
            <a:r>
              <a:rPr dirty="0"/>
              <a:t> </a:t>
            </a:r>
            <a:r>
              <a:rPr dirty="0" err="1"/>
              <a:t>в</a:t>
            </a:r>
            <a:r>
              <a:rPr dirty="0"/>
              <a:t> </a:t>
            </a:r>
            <a:r>
              <a:rPr dirty="0" err="1"/>
              <a:t>мессенджерах</a:t>
            </a:r>
            <a:endParaRPr dirty="0"/>
          </a:p>
        </p:txBody>
      </p:sp>
      <p:sp>
        <p:nvSpPr>
          <p:cNvPr id="233" name="Статистика по заявкам"/>
          <p:cNvSpPr txBox="1"/>
          <p:nvPr/>
        </p:nvSpPr>
        <p:spPr>
          <a:xfrm>
            <a:off x="12191999" y="12743999"/>
            <a:ext cx="11476443" cy="48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algn="r">
              <a:defRPr sz="32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pPr>
            <a:r>
              <a:rPr>
                <a:uFill>
                  <a:solidFill>
                    <a:srgbClr val="0000FF"/>
                  </a:solidFill>
                </a:uFill>
                <a:hlinkClick r:id="rId2"/>
              </a:rPr>
              <a:t>Ссылка на макет: disk.yandex.ru/d/uq0dOO_WMCsmQA</a:t>
            </a:r>
          </a:p>
        </p:txBody>
      </p:sp>
      <p:grpSp>
        <p:nvGrpSpPr>
          <p:cNvPr id="236" name="Group"/>
          <p:cNvGrpSpPr/>
          <p:nvPr/>
        </p:nvGrpSpPr>
        <p:grpSpPr>
          <a:xfrm>
            <a:off x="13872683" y="-1983439"/>
            <a:ext cx="12076879" cy="16527885"/>
            <a:chOff x="0" y="0"/>
            <a:chExt cx="12076878" cy="16527884"/>
          </a:xfrm>
        </p:grpSpPr>
        <p:sp>
          <p:nvSpPr>
            <p:cNvPr id="234" name="Rounded Rectangle"/>
            <p:cNvSpPr/>
            <p:nvPr/>
          </p:nvSpPr>
          <p:spPr>
            <a:xfrm rot="20700000">
              <a:off x="2251537" y="1769661"/>
              <a:ext cx="5349405" cy="11561198"/>
            </a:xfrm>
            <a:prstGeom prst="roundRect">
              <a:avLst>
                <a:gd name="adj" fmla="val 8528"/>
              </a:avLst>
            </a:prstGeom>
            <a:blipFill rotWithShape="1">
              <a:blip r:embed="rId3"/>
              <a:srcRect/>
              <a:stretch>
                <a:fillRect/>
              </a:stretch>
            </a:blip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2438337">
                <a:lnSpc>
                  <a:spcPct val="100000"/>
                </a:lnSpc>
                <a:spcBef>
                  <a:spcPts val="0"/>
                </a:spcBef>
                <a:defRPr sz="2400">
                  <a:solidFill>
                    <a:srgbClr val="5E5E5E"/>
                  </a:solidFill>
                </a:defRPr>
              </a:pPr>
              <a:endParaRPr/>
            </a:p>
          </p:txBody>
        </p:sp>
        <p:pic>
          <p:nvPicPr>
            <p:cNvPr id="235" name="Google Shape;111;p1" descr="Google Shape;111;p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0700000">
              <a:off x="1773182" y="851350"/>
              <a:ext cx="8530513" cy="1482518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grpSp>
        <p:nvGrpSpPr>
          <p:cNvPr id="239" name="Group"/>
          <p:cNvGrpSpPr/>
          <p:nvPr/>
        </p:nvGrpSpPr>
        <p:grpSpPr>
          <a:xfrm>
            <a:off x="4499236" y="3405416"/>
            <a:ext cx="12076882" cy="16527885"/>
            <a:chOff x="0" y="0"/>
            <a:chExt cx="12076880" cy="16527884"/>
          </a:xfrm>
        </p:grpSpPr>
        <p:pic>
          <p:nvPicPr>
            <p:cNvPr id="237" name="pasted-movie.png" descr="pasted-movie.png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900000">
              <a:off x="2732890" y="1289788"/>
              <a:ext cx="5349603" cy="1158367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38" name="Google Shape;111;p1" descr="Google Shape;111;p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900000">
              <a:off x="1773184" y="851351"/>
              <a:ext cx="8530513" cy="1482518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sp>
        <p:nvSpPr>
          <p:cNvPr id="2" name="государственных жилищных инспекций">
            <a:extLst>
              <a:ext uri="{FF2B5EF4-FFF2-40B4-BE49-F238E27FC236}">
                <a16:creationId xmlns:a16="http://schemas.microsoft.com/office/drawing/2014/main" id="{CB6D13AF-447C-6D7F-CA74-2F17D0CDE4AC}"/>
              </a:ext>
            </a:extLst>
          </p:cNvPr>
          <p:cNvSpPr txBox="1"/>
          <p:nvPr/>
        </p:nvSpPr>
        <p:spPr>
          <a:xfrm>
            <a:off x="703449" y="8715768"/>
            <a:ext cx="5037397" cy="3600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0" tIns="0" rIns="0" bIns="0" anchor="ctr">
            <a:spAutoFit/>
          </a:bodyPr>
          <a:lstStyle>
            <a:lvl1pPr>
              <a:defRPr sz="2600">
                <a:solidFill>
                  <a:srgbClr val="9CA8C2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lang="en-US" dirty="0"/>
              <a:t>(</a:t>
            </a:r>
            <a:r>
              <a:rPr lang="ru-RU" dirty="0"/>
              <a:t>ВК/ </a:t>
            </a:r>
            <a:r>
              <a:rPr lang="en-US" dirty="0"/>
              <a:t>Telegram)</a:t>
            </a:r>
            <a:endParaRPr dirty="0"/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1" name="pasted-movie.png" descr="pasted-movi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700000">
            <a:off x="17128772" y="195952"/>
            <a:ext cx="5349602" cy="11583670"/>
          </a:xfrm>
          <a:prstGeom prst="rect">
            <a:avLst/>
          </a:prstGeom>
          <a:ln w="12700">
            <a:miter lim="400000"/>
          </a:ln>
        </p:spPr>
      </p:pic>
      <p:sp>
        <p:nvSpPr>
          <p:cNvPr id="242" name="Карточки по функциональности"/>
          <p:cNvSpPr txBox="1">
            <a:spLocks noGrp="1"/>
          </p:cNvSpPr>
          <p:nvPr>
            <p:ph type="title"/>
          </p:nvPr>
        </p:nvSpPr>
        <p:spPr>
          <a:xfrm>
            <a:off x="503999" y="252000"/>
            <a:ext cx="14985290" cy="2289962"/>
          </a:xfrm>
          <a:prstGeom prst="rect">
            <a:avLst/>
          </a:prstGeom>
        </p:spPr>
        <p:txBody>
          <a:bodyPr/>
          <a:lstStyle>
            <a:lvl1pPr defTabSz="914400">
              <a:defRPr b="1" spc="-200"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t>Карточки по функциональности</a:t>
            </a:r>
          </a:p>
        </p:txBody>
      </p:sp>
      <p:sp>
        <p:nvSpPr>
          <p:cNvPr id="243" name="Slide Number"/>
          <p:cNvSpPr txBox="1">
            <a:spLocks noGrp="1"/>
          </p:cNvSpPr>
          <p:nvPr>
            <p:ph type="sldNum" sz="quarter" idx="4294967295"/>
          </p:nvPr>
        </p:nvSpPr>
        <p:spPr>
          <a:xfrm>
            <a:off x="23663560" y="318898"/>
            <a:ext cx="190348" cy="3810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b"/>
          <a:lstStyle>
            <a:lvl1pPr algn="l">
              <a:lnSpc>
                <a:spcPct val="90000"/>
              </a:lnSpc>
              <a:spcBef>
                <a:spcPts val="2000"/>
              </a:spcBef>
              <a:defRPr sz="2600">
                <a:solidFill>
                  <a:srgbClr val="A7B6D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fld id="{86CB4B4D-7CA3-9044-876B-883B54F8677D}" type="slidenum">
              <a:t>7</a:t>
            </a:fld>
            <a:endParaRPr/>
          </a:p>
        </p:txBody>
      </p:sp>
      <p:sp>
        <p:nvSpPr>
          <p:cNvPr id="244" name="Устанавливайте карточки на стендах в подъездах жилых домов, на досках объявлений в офисах управляющих организаций и в общественных местах"/>
          <p:cNvSpPr txBox="1"/>
          <p:nvPr/>
        </p:nvSpPr>
        <p:spPr>
          <a:xfrm>
            <a:off x="503999" y="2776732"/>
            <a:ext cx="12095867" cy="8138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4999" tIns="44999" rIns="44999" bIns="44999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lang="ru-RU" dirty="0"/>
              <a:t>Размещайте</a:t>
            </a:r>
            <a:r>
              <a:rPr dirty="0"/>
              <a:t> </a:t>
            </a:r>
            <a:r>
              <a:rPr dirty="0" err="1"/>
              <a:t>карточки</a:t>
            </a:r>
            <a:r>
              <a:rPr dirty="0"/>
              <a:t> </a:t>
            </a:r>
            <a:r>
              <a:rPr dirty="0" err="1"/>
              <a:t>на</a:t>
            </a:r>
            <a:r>
              <a:rPr dirty="0"/>
              <a:t> </a:t>
            </a:r>
            <a:r>
              <a:rPr dirty="0" err="1"/>
              <a:t>стендах</a:t>
            </a:r>
            <a:r>
              <a:rPr dirty="0"/>
              <a:t> в </a:t>
            </a:r>
            <a:r>
              <a:rPr dirty="0" err="1"/>
              <a:t>подъездах</a:t>
            </a:r>
            <a:r>
              <a:rPr dirty="0"/>
              <a:t> </a:t>
            </a:r>
            <a:r>
              <a:rPr dirty="0" err="1"/>
              <a:t>жилых</a:t>
            </a:r>
            <a:r>
              <a:rPr dirty="0"/>
              <a:t> </a:t>
            </a:r>
            <a:r>
              <a:rPr dirty="0" err="1"/>
              <a:t>домов</a:t>
            </a:r>
            <a:r>
              <a:rPr dirty="0"/>
              <a:t>, </a:t>
            </a:r>
            <a:r>
              <a:rPr dirty="0" err="1"/>
              <a:t>на</a:t>
            </a:r>
            <a:r>
              <a:rPr dirty="0"/>
              <a:t> </a:t>
            </a:r>
            <a:r>
              <a:rPr dirty="0" err="1"/>
              <a:t>досках</a:t>
            </a:r>
            <a:r>
              <a:rPr dirty="0"/>
              <a:t> </a:t>
            </a:r>
            <a:r>
              <a:rPr dirty="0" err="1"/>
              <a:t>объявлений</a:t>
            </a:r>
            <a:r>
              <a:rPr dirty="0"/>
              <a:t> в </a:t>
            </a:r>
            <a:r>
              <a:rPr dirty="0" err="1"/>
              <a:t>офисах</a:t>
            </a:r>
            <a:r>
              <a:rPr dirty="0"/>
              <a:t> </a:t>
            </a:r>
            <a:r>
              <a:rPr dirty="0" err="1"/>
              <a:t>управляющих</a:t>
            </a:r>
            <a:r>
              <a:rPr dirty="0"/>
              <a:t> </a:t>
            </a:r>
            <a:r>
              <a:rPr dirty="0" err="1"/>
              <a:t>организаций</a:t>
            </a:r>
            <a:r>
              <a:rPr dirty="0"/>
              <a:t> и в </a:t>
            </a:r>
            <a:r>
              <a:rPr dirty="0" err="1"/>
              <a:t>общественных</a:t>
            </a:r>
            <a:r>
              <a:rPr dirty="0"/>
              <a:t> </a:t>
            </a:r>
            <a:r>
              <a:rPr dirty="0" err="1"/>
              <a:t>местах</a:t>
            </a:r>
            <a:endParaRPr dirty="0"/>
          </a:p>
        </p:txBody>
      </p:sp>
      <p:sp>
        <p:nvSpPr>
          <p:cNvPr id="245" name="Информационные стенды"/>
          <p:cNvSpPr txBox="1"/>
          <p:nvPr/>
        </p:nvSpPr>
        <p:spPr>
          <a:xfrm>
            <a:off x="503999" y="1975224"/>
            <a:ext cx="5929377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t>Информационные стенды</a:t>
            </a:r>
          </a:p>
        </p:txBody>
      </p:sp>
      <p:sp>
        <p:nvSpPr>
          <p:cNvPr id="246" name="Размещайте карточки на главной странице и в разделе новостей"/>
          <p:cNvSpPr txBox="1"/>
          <p:nvPr/>
        </p:nvSpPr>
        <p:spPr>
          <a:xfrm>
            <a:off x="504000" y="5183067"/>
            <a:ext cx="6723482" cy="8138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4999" tIns="44999" rIns="44999" bIns="44999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dirty="0" err="1"/>
              <a:t>Размещайте</a:t>
            </a:r>
            <a:r>
              <a:rPr dirty="0"/>
              <a:t> </a:t>
            </a:r>
            <a:r>
              <a:rPr dirty="0" err="1"/>
              <a:t>карточки</a:t>
            </a:r>
            <a:r>
              <a:rPr dirty="0"/>
              <a:t> </a:t>
            </a:r>
            <a:r>
              <a:rPr dirty="0" err="1"/>
              <a:t>на</a:t>
            </a:r>
            <a:r>
              <a:rPr dirty="0"/>
              <a:t> </a:t>
            </a:r>
            <a:r>
              <a:rPr dirty="0" err="1"/>
              <a:t>главной</a:t>
            </a:r>
            <a:r>
              <a:rPr dirty="0"/>
              <a:t> </a:t>
            </a:r>
            <a:r>
              <a:rPr dirty="0" err="1"/>
              <a:t>странице</a:t>
            </a:r>
            <a:r>
              <a:rPr dirty="0"/>
              <a:t> и в </a:t>
            </a:r>
            <a:r>
              <a:rPr dirty="0" err="1"/>
              <a:t>разделе</a:t>
            </a:r>
            <a:r>
              <a:rPr dirty="0"/>
              <a:t> </a:t>
            </a:r>
            <a:r>
              <a:rPr dirty="0" err="1"/>
              <a:t>новостей</a:t>
            </a:r>
            <a:endParaRPr dirty="0"/>
          </a:p>
        </p:txBody>
      </p:sp>
      <p:sp>
        <p:nvSpPr>
          <p:cNvPr id="248" name="Сайты управляющих организаций"/>
          <p:cNvSpPr txBox="1"/>
          <p:nvPr/>
        </p:nvSpPr>
        <p:spPr>
          <a:xfrm>
            <a:off x="503999" y="4358422"/>
            <a:ext cx="7942302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rPr dirty="0" err="1"/>
              <a:t>Сайты</a:t>
            </a:r>
            <a:r>
              <a:rPr dirty="0"/>
              <a:t> </a:t>
            </a:r>
            <a:r>
              <a:rPr dirty="0" err="1"/>
              <a:t>управляющих</a:t>
            </a:r>
            <a:r>
              <a:rPr dirty="0"/>
              <a:t> </a:t>
            </a:r>
            <a:r>
              <a:rPr dirty="0" err="1"/>
              <a:t>организаций</a:t>
            </a:r>
            <a:endParaRPr dirty="0"/>
          </a:p>
        </p:txBody>
      </p:sp>
      <p:sp>
        <p:nvSpPr>
          <p:cNvPr id="252" name="Публикуйте карточки на официальных страницах в VK, Telegram, Rutube, Дзен и других российских платформах."/>
          <p:cNvSpPr txBox="1"/>
          <p:nvPr/>
        </p:nvSpPr>
        <p:spPr>
          <a:xfrm>
            <a:off x="12282292" y="9685545"/>
            <a:ext cx="5929379" cy="14996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4999" tIns="44999" rIns="44999" bIns="44999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dirty="0" err="1"/>
              <a:t>Публикуйте</a:t>
            </a:r>
            <a:r>
              <a:rPr dirty="0"/>
              <a:t> </a:t>
            </a:r>
            <a:r>
              <a:rPr dirty="0" err="1"/>
              <a:t>карточки</a:t>
            </a:r>
            <a:r>
              <a:rPr dirty="0"/>
              <a:t> </a:t>
            </a:r>
            <a:r>
              <a:rPr dirty="0" err="1"/>
              <a:t>на</a:t>
            </a:r>
            <a:r>
              <a:rPr dirty="0"/>
              <a:t> </a:t>
            </a:r>
            <a:r>
              <a:rPr dirty="0" err="1"/>
              <a:t>официальных</a:t>
            </a:r>
            <a:r>
              <a:rPr dirty="0"/>
              <a:t> </a:t>
            </a:r>
            <a:r>
              <a:rPr dirty="0" err="1"/>
              <a:t>страницах</a:t>
            </a:r>
            <a:r>
              <a:rPr dirty="0"/>
              <a:t> в VK, Telegram, </a:t>
            </a:r>
            <a:r>
              <a:rPr dirty="0" err="1"/>
              <a:t>Rutube</a:t>
            </a:r>
            <a:r>
              <a:rPr dirty="0"/>
              <a:t>, </a:t>
            </a:r>
            <a:r>
              <a:rPr dirty="0" err="1"/>
              <a:t>Дзен</a:t>
            </a:r>
            <a:r>
              <a:rPr dirty="0"/>
              <a:t> и </a:t>
            </a:r>
            <a:r>
              <a:rPr dirty="0" err="1"/>
              <a:t>других</a:t>
            </a:r>
            <a:r>
              <a:rPr dirty="0"/>
              <a:t> </a:t>
            </a:r>
            <a:r>
              <a:rPr dirty="0" err="1"/>
              <a:t>российских</a:t>
            </a:r>
            <a:r>
              <a:rPr dirty="0"/>
              <a:t> </a:t>
            </a:r>
            <a:r>
              <a:rPr dirty="0" err="1"/>
              <a:t>платформах</a:t>
            </a:r>
            <a:endParaRPr dirty="0"/>
          </a:p>
        </p:txBody>
      </p:sp>
      <p:sp>
        <p:nvSpPr>
          <p:cNvPr id="253" name="Социальные сети"/>
          <p:cNvSpPr txBox="1"/>
          <p:nvPr/>
        </p:nvSpPr>
        <p:spPr>
          <a:xfrm>
            <a:off x="12282292" y="8377505"/>
            <a:ext cx="4053510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t>Социальные сети</a:t>
            </a:r>
          </a:p>
        </p:txBody>
      </p:sp>
      <p:sp>
        <p:nvSpPr>
          <p:cNvPr id="254" name="Статистика по заявкам"/>
          <p:cNvSpPr txBox="1"/>
          <p:nvPr/>
        </p:nvSpPr>
        <p:spPr>
          <a:xfrm>
            <a:off x="12282292" y="12743999"/>
            <a:ext cx="11476443" cy="48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algn="r">
              <a:defRPr sz="32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pPr>
            <a:r>
              <a:rPr>
                <a:uFill>
                  <a:solidFill>
                    <a:srgbClr val="0000FF"/>
                  </a:solidFill>
                </a:uFill>
                <a:hlinkClick r:id="rId3"/>
              </a:rPr>
              <a:t>Ссылка на макет: disk.yandex.ru/d/QOCfWSASS8NYQQ</a:t>
            </a:r>
          </a:p>
        </p:txBody>
      </p:sp>
      <p:pic>
        <p:nvPicPr>
          <p:cNvPr id="257" name="Image" descr="Image"/>
          <p:cNvPicPr>
            <a:picLocks noChangeAspect="1"/>
          </p:cNvPicPr>
          <p:nvPr/>
        </p:nvPicPr>
        <p:blipFill>
          <a:blip r:embed="rId4"/>
          <a:srcRect l="1884" t="5630" r="12831" b="28728"/>
          <a:stretch>
            <a:fillRect/>
          </a:stretch>
        </p:blipFill>
        <p:spPr>
          <a:xfrm>
            <a:off x="495070" y="6744212"/>
            <a:ext cx="11090843" cy="6402356"/>
          </a:xfrm>
          <a:prstGeom prst="rect">
            <a:avLst/>
          </a:prstGeom>
          <a:ln w="12700">
            <a:miter lim="400000"/>
          </a:ln>
        </p:spPr>
      </p:pic>
      <p:pic>
        <p:nvPicPr>
          <p:cNvPr id="258" name="Google Shape;111;p1" descr="Google Shape;111;p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700000">
            <a:off x="16681790" y="-742588"/>
            <a:ext cx="8528222" cy="148212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Видеоролики"/>
          <p:cNvSpPr txBox="1">
            <a:spLocks noGrp="1"/>
          </p:cNvSpPr>
          <p:nvPr>
            <p:ph type="title"/>
          </p:nvPr>
        </p:nvSpPr>
        <p:spPr>
          <a:xfrm>
            <a:off x="503999" y="251999"/>
            <a:ext cx="21944882" cy="1431908"/>
          </a:xfrm>
          <a:prstGeom prst="rect">
            <a:avLst/>
          </a:prstGeom>
        </p:spPr>
        <p:txBody>
          <a:bodyPr/>
          <a:lstStyle>
            <a:lvl1pPr defTabSz="914400">
              <a:defRPr b="1" spc="-200"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t>Видеоролики</a:t>
            </a:r>
          </a:p>
        </p:txBody>
      </p:sp>
      <p:sp>
        <p:nvSpPr>
          <p:cNvPr id="192" name="Slide Number"/>
          <p:cNvSpPr txBox="1">
            <a:spLocks noGrp="1"/>
          </p:cNvSpPr>
          <p:nvPr>
            <p:ph type="sldNum" sz="quarter" idx="4294967295"/>
          </p:nvPr>
        </p:nvSpPr>
        <p:spPr>
          <a:xfrm>
            <a:off x="23663560" y="318898"/>
            <a:ext cx="190348" cy="3810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b"/>
          <a:lstStyle>
            <a:lvl1pPr algn="l">
              <a:lnSpc>
                <a:spcPct val="90000"/>
              </a:lnSpc>
              <a:spcBef>
                <a:spcPts val="2000"/>
              </a:spcBef>
              <a:defRPr sz="2600">
                <a:solidFill>
                  <a:srgbClr val="A7B6D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fld id="{86CB4B4D-7CA3-9044-876B-883B54F8677D}" type="slidenum">
              <a:t>8</a:t>
            </a:fld>
            <a:endParaRPr/>
          </a:p>
        </p:txBody>
      </p:sp>
      <p:sp>
        <p:nvSpPr>
          <p:cNvPr id="193" name="Статистика по заявкам"/>
          <p:cNvSpPr txBox="1"/>
          <p:nvPr/>
        </p:nvSpPr>
        <p:spPr>
          <a:xfrm>
            <a:off x="12572999" y="12743999"/>
            <a:ext cx="11476443" cy="48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algn="r">
              <a:defRPr sz="32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pPr>
            <a:r>
              <a:rPr>
                <a:uFill>
                  <a:solidFill>
                    <a:srgbClr val="0000FF"/>
                  </a:solidFill>
                </a:uFill>
                <a:hlinkClick r:id="rId2"/>
              </a:rPr>
              <a:t>Ссылка на макет: disk.yandex.ru/d/KAJOZCaohWPjJg</a:t>
            </a:r>
          </a:p>
        </p:txBody>
      </p:sp>
      <p:pic>
        <p:nvPicPr>
          <p:cNvPr id="194" name="Image" descr="Image"/>
          <p:cNvPicPr>
            <a:picLocks noChangeAspect="1"/>
          </p:cNvPicPr>
          <p:nvPr/>
        </p:nvPicPr>
        <p:blipFill>
          <a:blip r:embed="rId3"/>
          <a:srcRect b="2799"/>
          <a:stretch>
            <a:fillRect/>
          </a:stretch>
        </p:blipFill>
        <p:spPr>
          <a:xfrm>
            <a:off x="13845345" y="992000"/>
            <a:ext cx="10206209" cy="6556638"/>
          </a:xfrm>
          <a:prstGeom prst="rect">
            <a:avLst/>
          </a:prstGeom>
          <a:ln w="12700">
            <a:miter lim="400000"/>
          </a:ln>
        </p:spPr>
      </p:pic>
      <p:sp>
        <p:nvSpPr>
          <p:cNvPr id="195" name="Сайты управляющих организаций"/>
          <p:cNvSpPr txBox="1"/>
          <p:nvPr/>
        </p:nvSpPr>
        <p:spPr>
          <a:xfrm>
            <a:off x="504000" y="1801778"/>
            <a:ext cx="13073534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rPr dirty="0" err="1"/>
              <a:t>Сайты</a:t>
            </a:r>
            <a:r>
              <a:rPr dirty="0"/>
              <a:t> </a:t>
            </a:r>
            <a:r>
              <a:rPr dirty="0" err="1"/>
              <a:t>управляющих</a:t>
            </a:r>
            <a:r>
              <a:rPr dirty="0"/>
              <a:t> </a:t>
            </a:r>
            <a:r>
              <a:rPr dirty="0" err="1"/>
              <a:t>организаций</a:t>
            </a:r>
            <a:endParaRPr dirty="0"/>
          </a:p>
        </p:txBody>
      </p:sp>
      <p:sp>
        <p:nvSpPr>
          <p:cNvPr id="196" name="Сайты ГЖИ"/>
          <p:cNvSpPr txBox="1"/>
          <p:nvPr/>
        </p:nvSpPr>
        <p:spPr>
          <a:xfrm>
            <a:off x="13853227" y="8123009"/>
            <a:ext cx="9190524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t>Сайты ГЖИ</a:t>
            </a:r>
          </a:p>
        </p:txBody>
      </p:sp>
      <p:sp>
        <p:nvSpPr>
          <p:cNvPr id="198" name="Размещайте видеоролики на главной странице, в разделах новостей и в разделах, связанных с оплатой и услугами"/>
          <p:cNvSpPr txBox="1"/>
          <p:nvPr/>
        </p:nvSpPr>
        <p:spPr>
          <a:xfrm>
            <a:off x="503999" y="2601878"/>
            <a:ext cx="7784119" cy="11567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4999" tIns="44999" rIns="44999" bIns="44999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dirty="0" err="1"/>
              <a:t>Размещайте</a:t>
            </a:r>
            <a:r>
              <a:rPr dirty="0"/>
              <a:t> </a:t>
            </a:r>
            <a:r>
              <a:rPr dirty="0" err="1"/>
              <a:t>видеоролики</a:t>
            </a:r>
            <a:r>
              <a:rPr dirty="0"/>
              <a:t> </a:t>
            </a:r>
            <a:r>
              <a:rPr dirty="0" err="1"/>
              <a:t>на</a:t>
            </a:r>
            <a:r>
              <a:rPr dirty="0"/>
              <a:t> </a:t>
            </a:r>
            <a:r>
              <a:rPr dirty="0" err="1"/>
              <a:t>главной</a:t>
            </a:r>
            <a:r>
              <a:rPr dirty="0"/>
              <a:t> </a:t>
            </a:r>
            <a:r>
              <a:rPr dirty="0" err="1"/>
              <a:t>странице</a:t>
            </a:r>
            <a:r>
              <a:rPr dirty="0"/>
              <a:t>, </a:t>
            </a:r>
            <a:r>
              <a:rPr dirty="0" err="1"/>
              <a:t>в</a:t>
            </a:r>
            <a:r>
              <a:rPr dirty="0"/>
              <a:t> </a:t>
            </a:r>
            <a:r>
              <a:rPr dirty="0" err="1"/>
              <a:t>разделах</a:t>
            </a:r>
            <a:r>
              <a:rPr dirty="0"/>
              <a:t> </a:t>
            </a:r>
            <a:r>
              <a:rPr dirty="0" err="1"/>
              <a:t>новостей</a:t>
            </a:r>
            <a:r>
              <a:rPr dirty="0"/>
              <a:t> </a:t>
            </a:r>
            <a:r>
              <a:rPr dirty="0" err="1"/>
              <a:t>и</a:t>
            </a:r>
            <a:r>
              <a:rPr dirty="0"/>
              <a:t> </a:t>
            </a:r>
            <a:r>
              <a:rPr dirty="0" err="1"/>
              <a:t>в</a:t>
            </a:r>
            <a:r>
              <a:rPr dirty="0"/>
              <a:t> </a:t>
            </a:r>
            <a:r>
              <a:rPr dirty="0" err="1"/>
              <a:t>разделах</a:t>
            </a:r>
            <a:r>
              <a:rPr dirty="0"/>
              <a:t>, </a:t>
            </a:r>
            <a:r>
              <a:rPr dirty="0" err="1"/>
              <a:t>связанных</a:t>
            </a:r>
            <a:r>
              <a:rPr dirty="0"/>
              <a:t> </a:t>
            </a:r>
            <a:r>
              <a:rPr dirty="0" err="1"/>
              <a:t>с</a:t>
            </a:r>
            <a:r>
              <a:rPr dirty="0"/>
              <a:t> </a:t>
            </a:r>
            <a:r>
              <a:rPr dirty="0" err="1"/>
              <a:t>оплатой</a:t>
            </a:r>
            <a:r>
              <a:rPr dirty="0"/>
              <a:t> </a:t>
            </a:r>
            <a:r>
              <a:rPr dirty="0" err="1"/>
              <a:t>и</a:t>
            </a:r>
            <a:r>
              <a:rPr dirty="0"/>
              <a:t> </a:t>
            </a:r>
            <a:r>
              <a:rPr dirty="0" err="1"/>
              <a:t>услугами</a:t>
            </a:r>
            <a:endParaRPr dirty="0"/>
          </a:p>
        </p:txBody>
      </p:sp>
      <p:sp>
        <p:nvSpPr>
          <p:cNvPr id="199" name="Сайты МФЦ"/>
          <p:cNvSpPr txBox="1"/>
          <p:nvPr/>
        </p:nvSpPr>
        <p:spPr>
          <a:xfrm>
            <a:off x="504000" y="4075079"/>
            <a:ext cx="13073534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pPr>
            <a:r>
              <a:t>Сайты и отделения МФЦ</a:t>
            </a:r>
          </a:p>
        </p:txBody>
      </p:sp>
      <p:sp>
        <p:nvSpPr>
          <p:cNvPr id="200" name="Видеоролики могут быть размещены на страницах с информацией об услугах и новостях"/>
          <p:cNvSpPr txBox="1"/>
          <p:nvPr/>
        </p:nvSpPr>
        <p:spPr>
          <a:xfrm>
            <a:off x="504000" y="4659279"/>
            <a:ext cx="8280638" cy="11711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4999" tIns="44999" rIns="44999" bIns="44999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lang="ru-RU" dirty="0"/>
              <a:t>В отделениях МФЦ есть экраны для ожидающих. Также видео можно размещать на странице с</a:t>
            </a:r>
            <a:r>
              <a:rPr dirty="0"/>
              <a:t> </a:t>
            </a:r>
            <a:r>
              <a:rPr dirty="0" err="1"/>
              <a:t>информацией</a:t>
            </a:r>
            <a:r>
              <a:rPr dirty="0"/>
              <a:t> </a:t>
            </a:r>
            <a:r>
              <a:rPr dirty="0" err="1"/>
              <a:t>об</a:t>
            </a:r>
            <a:r>
              <a:rPr dirty="0"/>
              <a:t> </a:t>
            </a:r>
            <a:r>
              <a:rPr dirty="0" err="1"/>
              <a:t>услугах</a:t>
            </a:r>
            <a:r>
              <a:rPr dirty="0"/>
              <a:t> и </a:t>
            </a:r>
            <a:r>
              <a:rPr dirty="0" err="1"/>
              <a:t>новостях</a:t>
            </a:r>
            <a:endParaRPr dirty="0"/>
          </a:p>
        </p:txBody>
      </p:sp>
      <p:sp>
        <p:nvSpPr>
          <p:cNvPr id="201" name="Публикуйте видеоролики на официальных страницах в VK, Telegram, Rutube, Дзен и других российских платформах."/>
          <p:cNvSpPr txBox="1"/>
          <p:nvPr/>
        </p:nvSpPr>
        <p:spPr>
          <a:xfrm>
            <a:off x="13853227" y="11237383"/>
            <a:ext cx="10206027" cy="8138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4999" tIns="44999" rIns="44999" bIns="44999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dirty="0" err="1"/>
              <a:t>Публикуйте</a:t>
            </a:r>
            <a:r>
              <a:rPr dirty="0"/>
              <a:t> </a:t>
            </a:r>
            <a:r>
              <a:rPr dirty="0" err="1"/>
              <a:t>видеоролики</a:t>
            </a:r>
            <a:r>
              <a:rPr dirty="0"/>
              <a:t> </a:t>
            </a:r>
            <a:r>
              <a:rPr dirty="0" err="1"/>
              <a:t>на</a:t>
            </a:r>
            <a:r>
              <a:rPr dirty="0"/>
              <a:t> </a:t>
            </a:r>
            <a:r>
              <a:rPr dirty="0" err="1"/>
              <a:t>официальных</a:t>
            </a:r>
            <a:r>
              <a:rPr dirty="0"/>
              <a:t> </a:t>
            </a:r>
            <a:r>
              <a:rPr dirty="0" err="1"/>
              <a:t>страницах</a:t>
            </a:r>
            <a:r>
              <a:rPr dirty="0"/>
              <a:t> в VK, Telegram, </a:t>
            </a:r>
            <a:r>
              <a:rPr dirty="0" err="1"/>
              <a:t>Rutube</a:t>
            </a:r>
            <a:r>
              <a:rPr dirty="0"/>
              <a:t>, </a:t>
            </a:r>
            <a:r>
              <a:rPr dirty="0" err="1"/>
              <a:t>Дзен</a:t>
            </a:r>
            <a:r>
              <a:rPr dirty="0"/>
              <a:t> и </a:t>
            </a:r>
            <a:r>
              <a:rPr dirty="0" err="1"/>
              <a:t>других</a:t>
            </a:r>
            <a:r>
              <a:rPr dirty="0"/>
              <a:t> </a:t>
            </a:r>
            <a:r>
              <a:rPr dirty="0" err="1"/>
              <a:t>российских</a:t>
            </a:r>
            <a:r>
              <a:rPr dirty="0"/>
              <a:t> </a:t>
            </a:r>
            <a:r>
              <a:rPr dirty="0" err="1"/>
              <a:t>платформах</a:t>
            </a:r>
            <a:endParaRPr dirty="0"/>
          </a:p>
        </p:txBody>
      </p:sp>
      <p:sp>
        <p:nvSpPr>
          <p:cNvPr id="202" name="Социальные сети"/>
          <p:cNvSpPr txBox="1"/>
          <p:nvPr/>
        </p:nvSpPr>
        <p:spPr>
          <a:xfrm>
            <a:off x="13853227" y="10569922"/>
            <a:ext cx="9330323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t>Социальные сети</a:t>
            </a:r>
          </a:p>
        </p:txBody>
      </p:sp>
      <p:sp>
        <p:nvSpPr>
          <p:cNvPr id="203" name="Размещайте видеоролики в разделах, связанных с информированием граждан о жилищных услугах и контроле"/>
          <p:cNvSpPr txBox="1"/>
          <p:nvPr/>
        </p:nvSpPr>
        <p:spPr>
          <a:xfrm>
            <a:off x="13853227" y="8916759"/>
            <a:ext cx="8601058" cy="1066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dirty="0" err="1"/>
              <a:t>Размещайте</a:t>
            </a:r>
            <a:r>
              <a:rPr dirty="0"/>
              <a:t> </a:t>
            </a:r>
            <a:r>
              <a:rPr dirty="0" err="1"/>
              <a:t>видеоролики</a:t>
            </a:r>
            <a:r>
              <a:rPr dirty="0"/>
              <a:t> в </a:t>
            </a:r>
            <a:r>
              <a:rPr dirty="0" err="1"/>
              <a:t>разделах</a:t>
            </a:r>
            <a:r>
              <a:rPr dirty="0"/>
              <a:t>, </a:t>
            </a:r>
            <a:r>
              <a:rPr dirty="0" err="1"/>
              <a:t>связанных</a:t>
            </a:r>
            <a:r>
              <a:rPr dirty="0"/>
              <a:t> с </a:t>
            </a:r>
            <a:r>
              <a:rPr dirty="0" err="1"/>
              <a:t>информированием</a:t>
            </a:r>
            <a:r>
              <a:rPr dirty="0"/>
              <a:t> </a:t>
            </a:r>
            <a:r>
              <a:rPr dirty="0" err="1"/>
              <a:t>граждан</a:t>
            </a:r>
            <a:r>
              <a:rPr dirty="0"/>
              <a:t> о </a:t>
            </a:r>
            <a:r>
              <a:rPr dirty="0" err="1"/>
              <a:t>жилищных</a:t>
            </a:r>
            <a:r>
              <a:rPr dirty="0"/>
              <a:t> </a:t>
            </a:r>
            <a:r>
              <a:rPr dirty="0" err="1"/>
              <a:t>услугах</a:t>
            </a:r>
            <a:r>
              <a:rPr dirty="0"/>
              <a:t> и </a:t>
            </a:r>
            <a:r>
              <a:rPr dirty="0" err="1"/>
              <a:t>контроле</a:t>
            </a:r>
            <a:endParaRPr dirty="0"/>
          </a:p>
        </p:txBody>
      </p:sp>
      <p:sp>
        <p:nvSpPr>
          <p:cNvPr id="204" name="многофункциональных центров"/>
          <p:cNvSpPr txBox="1"/>
          <p:nvPr/>
        </p:nvSpPr>
        <p:spPr>
          <a:xfrm>
            <a:off x="6485144" y="3974579"/>
            <a:ext cx="4053512" cy="723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600">
                <a:solidFill>
                  <a:srgbClr val="9CA8C2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t>многофункциональных центров</a:t>
            </a:r>
          </a:p>
        </p:txBody>
      </p:sp>
      <p:sp>
        <p:nvSpPr>
          <p:cNvPr id="205" name="государственных жилищных инспекций"/>
          <p:cNvSpPr txBox="1"/>
          <p:nvPr/>
        </p:nvSpPr>
        <p:spPr>
          <a:xfrm>
            <a:off x="16720559" y="8027759"/>
            <a:ext cx="3915244" cy="723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600">
                <a:solidFill>
                  <a:srgbClr val="9CA8C2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t>государственных жилищных инспекций</a:t>
            </a:r>
          </a:p>
        </p:txBody>
      </p:sp>
      <p:pic>
        <p:nvPicPr>
          <p:cNvPr id="5" name="Рисунок 4" descr="Изображение выглядит как текст, снимок экрана, Шрифт, дизайн&#10;&#10;Автоматически созданное описание">
            <a:extLst>
              <a:ext uri="{FF2B5EF4-FFF2-40B4-BE49-F238E27FC236}">
                <a16:creationId xmlns:a16="http://schemas.microsoft.com/office/drawing/2014/main" id="{48E061F8-836D-BC35-7517-AB188843F7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6215" y="6287080"/>
            <a:ext cx="5857857" cy="7081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947185"/>
      </p:ext>
    </p:extLst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Карточки по функциональности"/>
          <p:cNvSpPr txBox="1">
            <a:spLocks noGrp="1"/>
          </p:cNvSpPr>
          <p:nvPr>
            <p:ph type="title"/>
          </p:nvPr>
        </p:nvSpPr>
        <p:spPr>
          <a:xfrm>
            <a:off x="503999" y="252000"/>
            <a:ext cx="14985290" cy="2289961"/>
          </a:xfrm>
          <a:prstGeom prst="rect">
            <a:avLst/>
          </a:prstGeom>
        </p:spPr>
        <p:txBody>
          <a:bodyPr/>
          <a:lstStyle>
            <a:lvl1pPr defTabSz="914400">
              <a:defRPr b="1" spc="-200"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t>Подписи в электронной почте</a:t>
            </a:r>
          </a:p>
        </p:txBody>
      </p:sp>
      <p:sp>
        <p:nvSpPr>
          <p:cNvPr id="261" name="Slide Number"/>
          <p:cNvSpPr txBox="1">
            <a:spLocks noGrp="1"/>
          </p:cNvSpPr>
          <p:nvPr>
            <p:ph type="sldNum" sz="quarter" idx="4294967295"/>
          </p:nvPr>
        </p:nvSpPr>
        <p:spPr>
          <a:xfrm>
            <a:off x="23663560" y="318900"/>
            <a:ext cx="338278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 anchor="b"/>
          <a:lstStyle>
            <a:lvl1pPr algn="l">
              <a:lnSpc>
                <a:spcPct val="90000"/>
              </a:lnSpc>
              <a:spcBef>
                <a:spcPts val="2000"/>
              </a:spcBef>
              <a:defRPr sz="2600">
                <a:solidFill>
                  <a:srgbClr val="A7B6D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pPr marL="0" marR="0" lvl="0" indent="0" algn="l" defTabSz="1828800" rtl="0" eaLnBrk="1" fontAlgn="auto" latinLnBrk="0" hangingPunct="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2600" b="0" i="0" u="none" strike="noStrike" kern="0" cap="none" spc="0" normalizeH="0" baseline="0" noProof="0">
                <a:ln>
                  <a:noFill/>
                </a:ln>
                <a:solidFill>
                  <a:srgbClr val="A7B6D4"/>
                </a:solidFill>
                <a:effectLst/>
                <a:uLnTx/>
                <a:uFillTx/>
                <a:latin typeface="Gilroy-Medium"/>
                <a:sym typeface="Gilroy-Medium"/>
              </a:rPr>
              <a:pPr marL="0" marR="0" lvl="0" indent="0" algn="l" defTabSz="1828800" rtl="0" eaLnBrk="1" fontAlgn="auto" latinLnBrk="0" hangingPunct="0">
                <a:lnSpc>
                  <a:spcPct val="90000"/>
                </a:lnSpc>
                <a:spcBef>
                  <a:spcPts val="20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sz="2600" b="0" i="0" u="none" strike="noStrike" kern="0" cap="none" spc="0" normalizeH="0" baseline="0" noProof="0">
              <a:ln>
                <a:noFill/>
              </a:ln>
              <a:solidFill>
                <a:srgbClr val="A7B6D4"/>
              </a:solidFill>
              <a:effectLst/>
              <a:uLnTx/>
              <a:uFillTx/>
              <a:latin typeface="Gilroy-Medium"/>
              <a:sym typeface="Gilroy-Medium"/>
            </a:endParaRPr>
          </a:p>
        </p:txBody>
      </p:sp>
      <p:sp>
        <p:nvSpPr>
          <p:cNvPr id="262" name="Устанавливайте карточки на стендах в подъездах жилых домов, на досках объявлений в офисах управляющих организаций и в общественных местах"/>
          <p:cNvSpPr txBox="1"/>
          <p:nvPr/>
        </p:nvSpPr>
        <p:spPr>
          <a:xfrm>
            <a:off x="503999" y="2776732"/>
            <a:ext cx="8065187" cy="28712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4999" tIns="44999" rIns="44999" bIns="44999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pPr marL="0" marR="0" lvl="0" indent="0" algn="l" defTabSz="1828800" rtl="0" eaLnBrk="1" fontAlgn="auto" latinLnBrk="0" hangingPunct="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Вы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можете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добавить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в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подпись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текстовую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информацию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о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том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,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что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подать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заявку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,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передать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показания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или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оплатить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счета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можно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через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приложение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Госуслуги.Дом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,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и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сопроводить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ее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ссылкой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на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скачивание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приложения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.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Также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вы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можете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добавить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в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подпись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один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из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макетов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с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возможностями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приложения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и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QR-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кодом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на</a:t>
            </a:r>
            <a:r>
              <a:rPr kumimoji="0" sz="2600" b="0" i="0" u="none" strike="noStrike" kern="0" cap="none" spc="0" normalizeH="0" baseline="0" noProof="0" dirty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 </a:t>
            </a:r>
            <a:r>
              <a:rPr kumimoji="0" sz="2600" b="0" i="0" u="none" strike="noStrike" kern="0" cap="none" spc="0" normalizeH="0" baseline="0" noProof="0" dirty="0" err="1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скачивание</a:t>
            </a:r>
            <a:endParaRPr kumimoji="0" sz="2600" b="0" i="0" u="none" strike="noStrike" kern="0" cap="none" spc="0" normalizeH="0" baseline="0" noProof="0" dirty="0">
              <a:ln>
                <a:noFill/>
              </a:ln>
              <a:solidFill>
                <a:srgbClr val="2C45C4"/>
              </a:solidFill>
              <a:effectLst/>
              <a:uLnTx/>
              <a:uFillTx/>
              <a:latin typeface="Gilroy-Medium"/>
              <a:sym typeface="Gilroy-Medium"/>
            </a:endParaRPr>
          </a:p>
        </p:txBody>
      </p:sp>
      <p:sp>
        <p:nvSpPr>
          <p:cNvPr id="263" name="Информационные стенды"/>
          <p:cNvSpPr txBox="1"/>
          <p:nvPr/>
        </p:nvSpPr>
        <p:spPr>
          <a:xfrm>
            <a:off x="503999" y="1975225"/>
            <a:ext cx="4036620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pPr marL="0" marR="0" lvl="0" indent="0" algn="l" defTabSz="1828800" rtl="0" eaLnBrk="1" fontAlgn="auto" latinLnBrk="0" hangingPunct="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3800" b="0" i="0" u="none" strike="noStrike" kern="0" cap="none" spc="0" normalizeH="0" baseline="0" noProof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SemiBold"/>
                <a:sym typeface="Gilroy-SemiBold"/>
              </a:rPr>
              <a:t>Подпись к письму</a:t>
            </a:r>
          </a:p>
        </p:txBody>
      </p:sp>
      <p:grpSp>
        <p:nvGrpSpPr>
          <p:cNvPr id="270" name="Group"/>
          <p:cNvGrpSpPr/>
          <p:nvPr/>
        </p:nvGrpSpPr>
        <p:grpSpPr>
          <a:xfrm>
            <a:off x="8955292" y="1396980"/>
            <a:ext cx="14708269" cy="13927053"/>
            <a:chOff x="0" y="0"/>
            <a:chExt cx="14708268" cy="13927052"/>
          </a:xfrm>
        </p:grpSpPr>
        <p:grpSp>
          <p:nvGrpSpPr>
            <p:cNvPr id="266" name="Group"/>
            <p:cNvGrpSpPr/>
            <p:nvPr/>
          </p:nvGrpSpPr>
          <p:grpSpPr>
            <a:xfrm>
              <a:off x="-1" y="-1"/>
              <a:ext cx="14708269" cy="13927054"/>
              <a:chOff x="0" y="0"/>
              <a:chExt cx="14708268" cy="13927051"/>
            </a:xfrm>
          </p:grpSpPr>
          <p:pic>
            <p:nvPicPr>
              <p:cNvPr id="264" name="Screenshot 2024-07-26 at 16.00.59.png" descr="Screenshot 2024-07-26 at 16.00.59.png"/>
              <p:cNvPicPr>
                <a:picLocks noChangeAspect="1"/>
              </p:cNvPicPr>
              <p:nvPr/>
            </p:nvPicPr>
            <p:blipFill>
              <a:blip r:embed="rId2"/>
              <a:srcRect b="16344"/>
              <a:stretch>
                <a:fillRect/>
              </a:stretch>
            </p:blipFill>
            <p:spPr>
              <a:xfrm>
                <a:off x="0" y="0"/>
                <a:ext cx="14708268" cy="7916640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265" name="Screenshot 2024-07-26 at 16.01.19.png" descr="Screenshot 2024-07-26 at 16.01.19.png"/>
              <p:cNvPicPr>
                <a:picLocks noChangeAspect="1"/>
              </p:cNvPicPr>
              <p:nvPr/>
            </p:nvPicPr>
            <p:blipFill>
              <a:blip r:embed="rId3"/>
              <a:srcRect t="36456"/>
              <a:stretch>
                <a:fillRect/>
              </a:stretch>
            </p:blipFill>
            <p:spPr>
              <a:xfrm>
                <a:off x="0" y="7913655"/>
                <a:ext cx="14708268" cy="601339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sp>
          <p:nvSpPr>
            <p:cNvPr id="267" name="Rectangle"/>
            <p:cNvSpPr/>
            <p:nvPr/>
          </p:nvSpPr>
          <p:spPr>
            <a:xfrm>
              <a:off x="3820462" y="2530707"/>
              <a:ext cx="2178376" cy="407878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marL="0" marR="0" lvl="0" indent="0" algn="l" defTabSz="1828800" rtl="0" eaLnBrk="1" fontAlgn="auto" latinLnBrk="0" hangingPunct="0">
                <a:lnSpc>
                  <a:spcPct val="90000"/>
                </a:lnSpc>
                <a:spcBef>
                  <a:spcPts val="20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3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roy-Regular"/>
                <a:sym typeface="Gilroy-Regular"/>
              </a:endParaRPr>
            </a:p>
          </p:txBody>
        </p:sp>
        <p:sp>
          <p:nvSpPr>
            <p:cNvPr id="268" name="Rectangle"/>
            <p:cNvSpPr/>
            <p:nvPr/>
          </p:nvSpPr>
          <p:spPr>
            <a:xfrm>
              <a:off x="11885325" y="2657796"/>
              <a:ext cx="1902058" cy="1396387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marL="0" marR="0" lvl="0" indent="0" algn="l" defTabSz="1828800" rtl="0" eaLnBrk="1" fontAlgn="auto" latinLnBrk="0" hangingPunct="0">
                <a:lnSpc>
                  <a:spcPct val="90000"/>
                </a:lnSpc>
                <a:spcBef>
                  <a:spcPts val="20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3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roy-Regular"/>
                <a:sym typeface="Gilroy-Regular"/>
              </a:endParaRPr>
            </a:p>
          </p:txBody>
        </p:sp>
        <p:sp>
          <p:nvSpPr>
            <p:cNvPr id="269" name="Rectangle"/>
            <p:cNvSpPr/>
            <p:nvPr/>
          </p:nvSpPr>
          <p:spPr>
            <a:xfrm>
              <a:off x="13234617" y="1394665"/>
              <a:ext cx="388008" cy="317578"/>
            </a:xfrm>
            <a:prstGeom prst="rect">
              <a:avLst/>
            </a:prstGeom>
            <a:solidFill>
              <a:srgbClr val="ECF0FE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marL="0" marR="0" lvl="0" indent="0" algn="l" defTabSz="1828800" rtl="0" eaLnBrk="1" fontAlgn="auto" latinLnBrk="0" hangingPunct="0">
                <a:lnSpc>
                  <a:spcPct val="90000"/>
                </a:lnSpc>
                <a:spcBef>
                  <a:spcPts val="20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3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roy-Regular"/>
                <a:sym typeface="Gilroy-Regular"/>
              </a:endParaRPr>
            </a:p>
          </p:txBody>
        </p:sp>
      </p:grpSp>
      <p:sp>
        <p:nvSpPr>
          <p:cNvPr id="271" name="Устанавливайте карточки на стендах в подъездах жилых домов, на досках объявлений в офисах управляющих организаций и в общественных местах"/>
          <p:cNvSpPr txBox="1"/>
          <p:nvPr/>
        </p:nvSpPr>
        <p:spPr>
          <a:xfrm>
            <a:off x="503999" y="6971161"/>
            <a:ext cx="8065187" cy="17536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4999" tIns="44999" rIns="44999" bIns="44999">
            <a:spAutoFit/>
          </a:bodyPr>
          <a:lstStyle/>
          <a:p>
            <a:pPr marL="0" marR="0" lvl="0" indent="0" algn="l" defTabSz="1828800" rtl="0" eaLnBrk="1" fontAlgn="auto" latinLnBrk="0" hangingPunct="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pPr>
            <a:r>
              <a:rPr kumimoji="0" sz="2600" b="0" i="0" u="none" strike="noStrike" kern="0" cap="none" spc="0" normalizeH="0" baseline="0" noProof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Medium"/>
                <a:sym typeface="Gilroy-Medium"/>
              </a:rPr>
              <a:t>Передавайте показания и подавайте заявки через приложение Госуслуги.Дом</a:t>
            </a:r>
          </a:p>
          <a:p>
            <a:pPr marL="0" marR="0" lvl="0" indent="0" algn="l" defTabSz="1828800" rtl="0" eaLnBrk="1" fontAlgn="auto" latinLnBrk="0" hangingPunct="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pPr>
            <a:r>
              <a:rPr kumimoji="0" sz="2600" b="0" i="0" u="none" strike="noStrike" kern="0" cap="none" spc="0" normalizeH="0" baseline="0" noProof="0">
                <a:ln>
                  <a:noFill/>
                </a:ln>
                <a:solidFill>
                  <a:srgbClr val="2C45C4"/>
                </a:solidFill>
                <a:effectLst/>
                <a:uLnTx/>
                <a:uFill>
                  <a:solidFill>
                    <a:srgbClr val="0000FF"/>
                  </a:solidFill>
                </a:uFill>
                <a:latin typeface="Gilroy-Medium"/>
                <a:sym typeface="Gilroy-Medium"/>
                <a:hlinkClick r:id="rId4"/>
              </a:rPr>
              <a:t>https://redirect.appmetrica.yandex.com/serve/965637635823427391</a:t>
            </a:r>
          </a:p>
        </p:txBody>
      </p:sp>
      <p:sp>
        <p:nvSpPr>
          <p:cNvPr id="272" name="Информационные стенды"/>
          <p:cNvSpPr txBox="1"/>
          <p:nvPr/>
        </p:nvSpPr>
        <p:spPr>
          <a:xfrm>
            <a:off x="503999" y="6132961"/>
            <a:ext cx="1799287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pPr marL="0" marR="0" lvl="0" indent="0" algn="l" defTabSz="1828800" rtl="0" eaLnBrk="1" fontAlgn="auto" latinLnBrk="0" hangingPunct="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3800" b="0" i="0" u="none" strike="noStrike" kern="0" cap="none" spc="0" normalizeH="0" baseline="0" noProof="0">
                <a:ln>
                  <a:noFill/>
                </a:ln>
                <a:solidFill>
                  <a:srgbClr val="2C45C4"/>
                </a:solidFill>
                <a:effectLst/>
                <a:uLnTx/>
                <a:uFillTx/>
                <a:latin typeface="Gilroy-SemiBold"/>
                <a:sym typeface="Gilroy-SemiBold"/>
              </a:rPr>
              <a:t>Пример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Видеоролики"/>
          <p:cNvSpPr txBox="1">
            <a:spLocks noGrp="1"/>
          </p:cNvSpPr>
          <p:nvPr>
            <p:ph type="title"/>
          </p:nvPr>
        </p:nvSpPr>
        <p:spPr>
          <a:xfrm>
            <a:off x="503999" y="251999"/>
            <a:ext cx="21944882" cy="1431908"/>
          </a:xfrm>
          <a:prstGeom prst="rect">
            <a:avLst/>
          </a:prstGeom>
        </p:spPr>
        <p:txBody>
          <a:bodyPr/>
          <a:lstStyle>
            <a:lvl1pPr defTabSz="914400">
              <a:defRPr b="1" spc="-200"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rPr lang="ru-RU" dirty="0"/>
              <a:t>ТВ-сюжеты и интервью</a:t>
            </a:r>
            <a:endParaRPr dirty="0"/>
          </a:p>
        </p:txBody>
      </p:sp>
      <p:sp>
        <p:nvSpPr>
          <p:cNvPr id="192" name="Slide Number"/>
          <p:cNvSpPr txBox="1">
            <a:spLocks noGrp="1"/>
          </p:cNvSpPr>
          <p:nvPr>
            <p:ph type="sldNum" sz="quarter" idx="4294967295"/>
          </p:nvPr>
        </p:nvSpPr>
        <p:spPr>
          <a:xfrm>
            <a:off x="23663560" y="318898"/>
            <a:ext cx="190348" cy="3810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b"/>
          <a:lstStyle>
            <a:lvl1pPr algn="l">
              <a:lnSpc>
                <a:spcPct val="90000"/>
              </a:lnSpc>
              <a:spcBef>
                <a:spcPts val="2000"/>
              </a:spcBef>
              <a:defRPr sz="2600">
                <a:solidFill>
                  <a:srgbClr val="A7B6D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fld id="{86CB4B4D-7CA3-9044-876B-883B54F8677D}" type="slidenum">
              <a:rPr/>
              <a:t>10</a:t>
            </a:fld>
            <a:endParaRPr/>
          </a:p>
        </p:txBody>
      </p:sp>
      <p:sp>
        <p:nvSpPr>
          <p:cNvPr id="195" name="Сайты управляющих организаций"/>
          <p:cNvSpPr txBox="1"/>
          <p:nvPr/>
        </p:nvSpPr>
        <p:spPr>
          <a:xfrm>
            <a:off x="503999" y="1627428"/>
            <a:ext cx="13073534" cy="5262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rPr lang="ru-RU" dirty="0"/>
              <a:t>Новостные сюжеты </a:t>
            </a:r>
            <a:endParaRPr dirty="0"/>
          </a:p>
        </p:txBody>
      </p:sp>
      <p:sp>
        <p:nvSpPr>
          <p:cNvPr id="199" name="Сайты МФЦ"/>
          <p:cNvSpPr txBox="1"/>
          <p:nvPr/>
        </p:nvSpPr>
        <p:spPr>
          <a:xfrm>
            <a:off x="503999" y="4268226"/>
            <a:ext cx="13073534" cy="5262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pPr>
            <a:r>
              <a:rPr lang="ru-RU" dirty="0"/>
              <a:t>Сюжеты в программах</a:t>
            </a:r>
            <a:endParaRPr dirty="0"/>
          </a:p>
        </p:txBody>
      </p:sp>
      <p:sp>
        <p:nvSpPr>
          <p:cNvPr id="19" name="Сайты МФЦ"/>
          <p:cNvSpPr txBox="1"/>
          <p:nvPr/>
        </p:nvSpPr>
        <p:spPr>
          <a:xfrm>
            <a:off x="12571651" y="7795547"/>
            <a:ext cx="13073534" cy="5262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pPr>
            <a:r>
              <a:rPr lang="ru-RU" dirty="0"/>
              <a:t>Интервью представителей органов власти</a:t>
            </a:r>
            <a:endParaRPr dirty="0"/>
          </a:p>
        </p:txBody>
      </p:sp>
      <p:sp>
        <p:nvSpPr>
          <p:cNvPr id="20" name="Сайты МФЦ"/>
          <p:cNvSpPr txBox="1"/>
          <p:nvPr/>
        </p:nvSpPr>
        <p:spPr>
          <a:xfrm>
            <a:off x="12571651" y="10353855"/>
            <a:ext cx="13073534" cy="5262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pPr>
            <a:r>
              <a:rPr lang="ru-RU" dirty="0"/>
              <a:t>Прямые эфиры в социальных сетях</a:t>
            </a:r>
            <a:endParaRPr dirty="0"/>
          </a:p>
        </p:txBody>
      </p:sp>
      <p:sp>
        <p:nvSpPr>
          <p:cNvPr id="2" name="Прямоугольник 1"/>
          <p:cNvSpPr/>
          <p:nvPr/>
        </p:nvSpPr>
        <p:spPr>
          <a:xfrm>
            <a:off x="17183876" y="13126084"/>
            <a:ext cx="6861174" cy="4247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400" i="1" dirty="0">
                <a:solidFill>
                  <a:srgbClr val="2C45C4"/>
                </a:solidFill>
                <a:latin typeface="Gilroy-SemiBold"/>
                <a:ea typeface="Gilroy-SemiBold"/>
                <a:cs typeface="Gilroy-SemiBold"/>
              </a:rPr>
              <a:t>Только для информационных блоков региона</a:t>
            </a:r>
          </a:p>
        </p:txBody>
      </p:sp>
      <p:pic>
        <p:nvPicPr>
          <p:cNvPr id="4" name="Рисунок 3" descr="Изображение выглядит как мебель, одежда, в помещении, стол&#10;&#10;Автоматически созданное описание">
            <a:extLst>
              <a:ext uri="{FF2B5EF4-FFF2-40B4-BE49-F238E27FC236}">
                <a16:creationId xmlns:a16="http://schemas.microsoft.com/office/drawing/2014/main" id="{00E68E10-0711-EEFC-5F9A-E773EE1FA9F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0" y="1286480"/>
            <a:ext cx="11183815" cy="6000884"/>
          </a:xfrm>
          <a:prstGeom prst="rect">
            <a:avLst/>
          </a:prstGeom>
        </p:spPr>
      </p:pic>
      <p:sp>
        <p:nvSpPr>
          <p:cNvPr id="7" name="Устанавливайте карточки на стендах в подъездах жилых домов, на досках объявлений в офисах управляющих организаций и в общественных местах">
            <a:extLst>
              <a:ext uri="{FF2B5EF4-FFF2-40B4-BE49-F238E27FC236}">
                <a16:creationId xmlns:a16="http://schemas.microsoft.com/office/drawing/2014/main" id="{98F2573B-B3CB-7B17-E348-4BDC64E8E1B4}"/>
              </a:ext>
            </a:extLst>
          </p:cNvPr>
          <p:cNvSpPr txBox="1"/>
          <p:nvPr/>
        </p:nvSpPr>
        <p:spPr>
          <a:xfrm>
            <a:off x="503999" y="2332226"/>
            <a:ext cx="10445355" cy="11711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4999" tIns="44999" rIns="44999" bIns="44999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lang="ru-RU" dirty="0"/>
              <a:t>Размещайте информацию о приложении в новостных сюжетах, чтобы регулярно информировать широкую аудиторию о новых функциях и возможностях приложения</a:t>
            </a:r>
            <a:endParaRPr dirty="0"/>
          </a:p>
        </p:txBody>
      </p:sp>
      <p:sp>
        <p:nvSpPr>
          <p:cNvPr id="8" name="Устанавливайте карточки на стендах в подъездах жилых домов, на досках объявлений в офисах управляющих организаций и в общественных местах">
            <a:extLst>
              <a:ext uri="{FF2B5EF4-FFF2-40B4-BE49-F238E27FC236}">
                <a16:creationId xmlns:a16="http://schemas.microsoft.com/office/drawing/2014/main" id="{90B26A5D-BBF2-8219-D959-455C2605F6DF}"/>
              </a:ext>
            </a:extLst>
          </p:cNvPr>
          <p:cNvSpPr txBox="1"/>
          <p:nvPr/>
        </p:nvSpPr>
        <p:spPr>
          <a:xfrm>
            <a:off x="503999" y="4972383"/>
            <a:ext cx="10750155" cy="8110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4999" tIns="44999" rIns="44999" bIns="44999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lang="ru-RU" dirty="0"/>
              <a:t>Размещайте отдельные сюжеты, чтобы глубже погрузить жителей в особенности и преимущества приложения</a:t>
            </a:r>
          </a:p>
        </p:txBody>
      </p:sp>
      <p:sp>
        <p:nvSpPr>
          <p:cNvPr id="9" name="Устанавливайте карточки на стендах в подъездах жилых домов, на досках объявлений в офисах управляющих организаций и в общественных местах">
            <a:extLst>
              <a:ext uri="{FF2B5EF4-FFF2-40B4-BE49-F238E27FC236}">
                <a16:creationId xmlns:a16="http://schemas.microsoft.com/office/drawing/2014/main" id="{A27D65CC-C046-B03F-31A5-EDCA898EA44A}"/>
              </a:ext>
            </a:extLst>
          </p:cNvPr>
          <p:cNvSpPr txBox="1"/>
          <p:nvPr/>
        </p:nvSpPr>
        <p:spPr>
          <a:xfrm>
            <a:off x="12571651" y="8574883"/>
            <a:ext cx="10750155" cy="11711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4999" tIns="44999" rIns="44999" bIns="44999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lang="ru-RU" dirty="0"/>
              <a:t>Проводите интервью, чтобы предоставить аудитории экспертные мнения и разъяснения по важным вопросам, связанным с приложением </a:t>
            </a:r>
            <a:r>
              <a:rPr lang="ru-RU" dirty="0" err="1"/>
              <a:t>Госуслуги.Дом</a:t>
            </a:r>
            <a:endParaRPr lang="ru-RU" dirty="0"/>
          </a:p>
        </p:txBody>
      </p:sp>
      <p:sp>
        <p:nvSpPr>
          <p:cNvPr id="10" name="Устанавливайте карточки на стендах в подъездах жилых домов, на досках объявлений в офисах управляющих организаций и в общественных местах">
            <a:extLst>
              <a:ext uri="{FF2B5EF4-FFF2-40B4-BE49-F238E27FC236}">
                <a16:creationId xmlns:a16="http://schemas.microsoft.com/office/drawing/2014/main" id="{BCA95357-D165-E6A7-5ABA-226606306703}"/>
              </a:ext>
            </a:extLst>
          </p:cNvPr>
          <p:cNvSpPr txBox="1"/>
          <p:nvPr/>
        </p:nvSpPr>
        <p:spPr>
          <a:xfrm>
            <a:off x="12536586" y="11092124"/>
            <a:ext cx="10750155" cy="15312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4999" tIns="44999" rIns="44999" bIns="44999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 lang="ru-RU" dirty="0"/>
              <a:t>Прямые эфиры в социальных сетях обеспечат оперативное взаимодействие с пользователями и помогут отвечать на вопросы жителей в реальном времени и демонстрировать открытость и готовность к диалогу</a:t>
            </a:r>
          </a:p>
        </p:txBody>
      </p:sp>
      <p:pic>
        <p:nvPicPr>
          <p:cNvPr id="5" name="Рисунок 4" descr="Изображение выглядит как одежда, человек, костюм, Телевизионная программа&#10;&#10;Автоматически созданное описание">
            <a:extLst>
              <a:ext uri="{FF2B5EF4-FFF2-40B4-BE49-F238E27FC236}">
                <a16:creationId xmlns:a16="http://schemas.microsoft.com/office/drawing/2014/main" id="{CE7FD862-BB9B-1C1A-9BD9-16ABFC52C43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477" y="6858000"/>
            <a:ext cx="10197745" cy="5518861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E3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Билборды и баннеры в этих местах привлекут большое количество потенциальных пользователей"/>
          <p:cNvSpPr txBox="1"/>
          <p:nvPr/>
        </p:nvSpPr>
        <p:spPr>
          <a:xfrm>
            <a:off x="504000" y="2520588"/>
            <a:ext cx="6960852" cy="1066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6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t>Билборды и баннеры в этих местах привлекут большое количество потенциальных пользователей</a:t>
            </a:r>
          </a:p>
        </p:txBody>
      </p:sp>
      <p:sp>
        <p:nvSpPr>
          <p:cNvPr id="159" name="Статистика по заявкам"/>
          <p:cNvSpPr txBox="1"/>
          <p:nvPr/>
        </p:nvSpPr>
        <p:spPr>
          <a:xfrm>
            <a:off x="12376475" y="12380015"/>
            <a:ext cx="11476443" cy="48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algn="r">
              <a:defRPr sz="3200">
                <a:solidFill>
                  <a:srgbClr val="2C45C4"/>
                </a:solidFill>
                <a:latin typeface="Gilroy-Medium"/>
                <a:ea typeface="Gilroy-Medium"/>
                <a:cs typeface="Gilroy-Medium"/>
                <a:sym typeface="Gilroy-Medium"/>
              </a:defRPr>
            </a:pPr>
            <a:r>
              <a:rPr dirty="0" err="1">
                <a:uFill>
                  <a:solidFill>
                    <a:srgbClr val="0000FF"/>
                  </a:solidFill>
                </a:uFill>
                <a:hlinkClick r:id="rId2"/>
              </a:rPr>
              <a:t>Ссылка</a:t>
            </a:r>
            <a:r>
              <a:rPr dirty="0">
                <a:uFill>
                  <a:solidFill>
                    <a:srgbClr val="0000FF"/>
                  </a:solidFill>
                </a:uFill>
                <a:hlinkClick r:id="rId2"/>
              </a:rPr>
              <a:t> </a:t>
            </a:r>
            <a:r>
              <a:rPr dirty="0" err="1">
                <a:uFill>
                  <a:solidFill>
                    <a:srgbClr val="0000FF"/>
                  </a:solidFill>
                </a:uFill>
                <a:hlinkClick r:id="rId2"/>
              </a:rPr>
              <a:t>на</a:t>
            </a:r>
            <a:r>
              <a:rPr dirty="0">
                <a:uFill>
                  <a:solidFill>
                    <a:srgbClr val="0000FF"/>
                  </a:solidFill>
                </a:uFill>
                <a:hlinkClick r:id="rId2"/>
              </a:rPr>
              <a:t> </a:t>
            </a:r>
            <a:r>
              <a:rPr dirty="0" err="1">
                <a:uFill>
                  <a:solidFill>
                    <a:srgbClr val="0000FF"/>
                  </a:solidFill>
                </a:uFill>
                <a:hlinkClick r:id="rId2"/>
              </a:rPr>
              <a:t>макет</a:t>
            </a:r>
            <a:r>
              <a:rPr dirty="0">
                <a:uFill>
                  <a:solidFill>
                    <a:srgbClr val="0000FF"/>
                  </a:solidFill>
                </a:uFill>
                <a:hlinkClick r:id="rId2"/>
              </a:rPr>
              <a:t>: disk.yandex.ru/d/</a:t>
            </a:r>
            <a:r>
              <a:rPr dirty="0" err="1">
                <a:uFill>
                  <a:solidFill>
                    <a:srgbClr val="0000FF"/>
                  </a:solidFill>
                </a:uFill>
                <a:hlinkClick r:id="rId2"/>
              </a:rPr>
              <a:t>OKXx_PKjrd_lbQ</a:t>
            </a:r>
            <a:endParaRPr dirty="0">
              <a:uFill>
                <a:solidFill>
                  <a:srgbClr val="0000FF"/>
                </a:solidFill>
              </a:uFill>
              <a:hlinkClick r:id="rId2"/>
            </a:endParaRPr>
          </a:p>
        </p:txBody>
      </p:sp>
      <p:sp>
        <p:nvSpPr>
          <p:cNvPr id="160" name="Центральные улицы и площади"/>
          <p:cNvSpPr txBox="1"/>
          <p:nvPr/>
        </p:nvSpPr>
        <p:spPr>
          <a:xfrm>
            <a:off x="504000" y="1800000"/>
            <a:ext cx="9256387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>
                <a:solidFill>
                  <a:srgbClr val="2C45C4"/>
                </a:solidFill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t>Центральные улицы и площади</a:t>
            </a:r>
          </a:p>
        </p:txBody>
      </p:sp>
      <p:pic>
        <p:nvPicPr>
          <p:cNvPr id="161" name="Large_Hanging_Banner_Mockup copy.png" descr="Large_Hanging_Banner_Mockup copy.png"/>
          <p:cNvPicPr>
            <a:picLocks noChangeAspect="1"/>
          </p:cNvPicPr>
          <p:nvPr/>
        </p:nvPicPr>
        <p:blipFill>
          <a:blip r:embed="rId3"/>
          <a:srcRect l="5566" t="4506" r="5566" b="3472"/>
          <a:stretch>
            <a:fillRect/>
          </a:stretch>
        </p:blipFill>
        <p:spPr>
          <a:xfrm>
            <a:off x="503999" y="4728180"/>
            <a:ext cx="10556005" cy="7866237"/>
          </a:xfrm>
          <a:prstGeom prst="rect">
            <a:avLst/>
          </a:prstGeom>
          <a:ln w="12700">
            <a:miter lim="400000"/>
          </a:ln>
        </p:spPr>
      </p:pic>
      <p:sp>
        <p:nvSpPr>
          <p:cNvPr id="162" name="Баннеры для наружной рекламы"/>
          <p:cNvSpPr txBox="1">
            <a:spLocks noGrp="1"/>
          </p:cNvSpPr>
          <p:nvPr>
            <p:ph type="title"/>
          </p:nvPr>
        </p:nvSpPr>
        <p:spPr>
          <a:xfrm>
            <a:off x="503999" y="251999"/>
            <a:ext cx="21944882" cy="1378703"/>
          </a:xfrm>
          <a:prstGeom prst="rect">
            <a:avLst/>
          </a:prstGeom>
        </p:spPr>
        <p:txBody>
          <a:bodyPr/>
          <a:lstStyle>
            <a:lvl1pPr defTabSz="914400">
              <a:defRPr b="1" spc="-200"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t>Баннеры для наружной рекламы</a:t>
            </a:r>
          </a:p>
        </p:txBody>
      </p:sp>
      <p:sp>
        <p:nvSpPr>
          <p:cNvPr id="163" name="Slide Number"/>
          <p:cNvSpPr txBox="1">
            <a:spLocks noGrp="1"/>
          </p:cNvSpPr>
          <p:nvPr>
            <p:ph type="sldNum" sz="quarter" idx="4294967295"/>
          </p:nvPr>
        </p:nvSpPr>
        <p:spPr>
          <a:xfrm>
            <a:off x="23663560" y="318898"/>
            <a:ext cx="189358" cy="3810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b"/>
          <a:lstStyle>
            <a:lvl1pPr algn="l">
              <a:lnSpc>
                <a:spcPct val="90000"/>
              </a:lnSpc>
              <a:spcBef>
                <a:spcPts val="2000"/>
              </a:spcBef>
              <a:defRPr sz="2600">
                <a:solidFill>
                  <a:srgbClr val="A7B6D4"/>
                </a:solidFill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fld id="{86CB4B4D-7CA3-9044-876B-883B54F8677D}" type="slidenum">
              <a:t>11</a:t>
            </a:fld>
            <a:endParaRPr/>
          </a:p>
        </p:txBody>
      </p:sp>
      <p:sp>
        <p:nvSpPr>
          <p:cNvPr id="10" name="Прямоугольник 9"/>
          <p:cNvSpPr/>
          <p:nvPr/>
        </p:nvSpPr>
        <p:spPr>
          <a:xfrm>
            <a:off x="17183876" y="13126084"/>
            <a:ext cx="6861174" cy="4247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400" i="1" dirty="0">
                <a:solidFill>
                  <a:srgbClr val="2C45C4"/>
                </a:solidFill>
                <a:latin typeface="Gilroy-SemiBold"/>
                <a:ea typeface="Gilroy-SemiBold"/>
                <a:cs typeface="Gilroy-SemiBold"/>
              </a:rPr>
              <a:t>Только для информационных блоков региона</a:t>
            </a:r>
          </a:p>
        </p:txBody>
      </p:sp>
      <p:sp>
        <p:nvSpPr>
          <p:cNvPr id="2" name="Обеспечат доступ к информации жителям, которые ежедневно пользуются общественным транспортом">
            <a:extLst>
              <a:ext uri="{FF2B5EF4-FFF2-40B4-BE49-F238E27FC236}">
                <a16:creationId xmlns:a16="http://schemas.microsoft.com/office/drawing/2014/main" id="{32DB6B84-7A56-0316-913D-FE78D2783B91}"/>
              </a:ext>
            </a:extLst>
          </p:cNvPr>
          <p:cNvSpPr txBox="1"/>
          <p:nvPr/>
        </p:nvSpPr>
        <p:spPr>
          <a:xfrm>
            <a:off x="12634580" y="10854445"/>
            <a:ext cx="8827822" cy="723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600">
                <a:latin typeface="Gilroy-Medium"/>
                <a:ea typeface="Gilroy-Medium"/>
                <a:cs typeface="Gilroy-Medium"/>
                <a:sym typeface="Gilroy-Medium"/>
              </a:defRPr>
            </a:lvl1pPr>
          </a:lstStyle>
          <a:p>
            <a:r>
              <a:rPr>
                <a:solidFill>
                  <a:srgbClr val="2B44C5"/>
                </a:solidFill>
              </a:rPr>
              <a:t>Обеспечат доступ к информации жителям, которые ежедневно пользуются общественным транспортом</a:t>
            </a:r>
          </a:p>
        </p:txBody>
      </p:sp>
      <p:sp>
        <p:nvSpPr>
          <p:cNvPr id="3" name="Остановки общественного транспорта в жилых районах">
            <a:extLst>
              <a:ext uri="{FF2B5EF4-FFF2-40B4-BE49-F238E27FC236}">
                <a16:creationId xmlns:a16="http://schemas.microsoft.com/office/drawing/2014/main" id="{079B2854-2D08-7D15-6151-EE2D7A4EDC35}"/>
              </a:ext>
            </a:extLst>
          </p:cNvPr>
          <p:cNvSpPr txBox="1"/>
          <p:nvPr/>
        </p:nvSpPr>
        <p:spPr>
          <a:xfrm>
            <a:off x="12634580" y="9514576"/>
            <a:ext cx="8827822" cy="10525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>
                <a:latin typeface="Gilroy-SemiBold"/>
                <a:ea typeface="Gilroy-SemiBold"/>
                <a:cs typeface="Gilroy-SemiBold"/>
                <a:sym typeface="Gilroy-SemiBold"/>
              </a:defRPr>
            </a:lvl1pPr>
          </a:lstStyle>
          <a:p>
            <a:r>
              <a:rPr dirty="0" err="1">
                <a:solidFill>
                  <a:srgbClr val="2B44C5"/>
                </a:solidFill>
              </a:rPr>
              <a:t>Остановки</a:t>
            </a:r>
            <a:r>
              <a:rPr dirty="0">
                <a:solidFill>
                  <a:srgbClr val="2B44C5"/>
                </a:solidFill>
              </a:rPr>
              <a:t> </a:t>
            </a:r>
            <a:r>
              <a:rPr dirty="0" err="1">
                <a:solidFill>
                  <a:srgbClr val="2B44C5"/>
                </a:solidFill>
              </a:rPr>
              <a:t>общественного</a:t>
            </a:r>
            <a:r>
              <a:rPr dirty="0">
                <a:solidFill>
                  <a:srgbClr val="2B44C5"/>
                </a:solidFill>
              </a:rPr>
              <a:t> </a:t>
            </a:r>
            <a:r>
              <a:rPr dirty="0" err="1">
                <a:solidFill>
                  <a:srgbClr val="2B44C5"/>
                </a:solidFill>
              </a:rPr>
              <a:t>транспорта</a:t>
            </a:r>
            <a:r>
              <a:rPr dirty="0">
                <a:solidFill>
                  <a:srgbClr val="2B44C5"/>
                </a:solidFill>
              </a:rPr>
              <a:t> </a:t>
            </a:r>
            <a:r>
              <a:rPr dirty="0" err="1">
                <a:solidFill>
                  <a:srgbClr val="2B44C5"/>
                </a:solidFill>
              </a:rPr>
              <a:t>в</a:t>
            </a:r>
            <a:r>
              <a:rPr dirty="0">
                <a:solidFill>
                  <a:srgbClr val="2B44C5"/>
                </a:solidFill>
              </a:rPr>
              <a:t> </a:t>
            </a:r>
            <a:r>
              <a:rPr dirty="0" err="1">
                <a:solidFill>
                  <a:srgbClr val="2B44C5"/>
                </a:solidFill>
              </a:rPr>
              <a:t>жилых</a:t>
            </a:r>
            <a:r>
              <a:rPr dirty="0">
                <a:solidFill>
                  <a:srgbClr val="2B44C5"/>
                </a:solidFill>
              </a:rPr>
              <a:t> </a:t>
            </a:r>
            <a:r>
              <a:rPr dirty="0" err="1">
                <a:solidFill>
                  <a:srgbClr val="2B44C5"/>
                </a:solidFill>
              </a:rPr>
              <a:t>районах</a:t>
            </a:r>
            <a:endParaRPr dirty="0">
              <a:solidFill>
                <a:srgbClr val="2B44C5"/>
              </a:solidFill>
            </a:endParaRPr>
          </a:p>
        </p:txBody>
      </p:sp>
      <p:pic>
        <p:nvPicPr>
          <p:cNvPr id="4" name="Black_Frame_Citylight_Mockup copy.png" descr="Black_Frame_Citylight_Mockup copy.png">
            <a:extLst>
              <a:ext uri="{FF2B5EF4-FFF2-40B4-BE49-F238E27FC236}">
                <a16:creationId xmlns:a16="http://schemas.microsoft.com/office/drawing/2014/main" id="{A44E6153-3F57-2BE0-71EA-D2D2A8694DB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555" t="8090" r="5555"/>
          <a:stretch>
            <a:fillRect/>
          </a:stretch>
        </p:blipFill>
        <p:spPr>
          <a:xfrm>
            <a:off x="12634580" y="1340313"/>
            <a:ext cx="10960231" cy="755505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E3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4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" y="-6025894"/>
            <a:ext cx="24384003" cy="20687787"/>
          </a:xfrm>
          <a:prstGeom prst="rect">
            <a:avLst/>
          </a:prstGeom>
          <a:ln w="12700">
            <a:miter lim="400000"/>
          </a:ln>
        </p:spPr>
      </p:pic>
      <p:sp>
        <p:nvSpPr>
          <p:cNvPr id="275" name="Google Shape;103;p1"/>
          <p:cNvSpPr txBox="1"/>
          <p:nvPr/>
        </p:nvSpPr>
        <p:spPr>
          <a:xfrm>
            <a:off x="574062" y="11066087"/>
            <a:ext cx="15304518" cy="24724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b">
            <a:spAutoFit/>
          </a:bodyPr>
          <a:lstStyle>
            <a:lvl1pPr>
              <a:defRPr sz="10000"/>
            </a:lvl1pPr>
          </a:lstStyle>
          <a:p>
            <a:r>
              <a:rPr lang="ru-RU" sz="6000" dirty="0"/>
              <a:t>Почта для обратной связи: </a:t>
            </a:r>
            <a:r>
              <a:rPr lang="en-US" sz="6000" dirty="0" err="1"/>
              <a:t>pr@oisrf.ru</a:t>
            </a:r>
            <a:endParaRPr lang="ru-RU" sz="6000" dirty="0"/>
          </a:p>
          <a:p>
            <a:r>
              <a:rPr lang="ru-RU" dirty="0"/>
              <a:t>СПАСИБО!</a:t>
            </a:r>
            <a:endParaRPr dirty="0"/>
          </a:p>
        </p:txBody>
      </p:sp>
      <p:pic>
        <p:nvPicPr>
          <p:cNvPr id="276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062" y="351176"/>
            <a:ext cx="5253324" cy="150238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21_BasicWhite">
  <a:themeElements>
    <a:clrScheme name="21_BasicWhite">
      <a:dk1>
        <a:srgbClr val="DDE3FC"/>
      </a:dk1>
      <a:lt1>
        <a:srgbClr val="FFFFFF"/>
      </a:lt1>
      <a:dk2>
        <a:srgbClr val="A7A7A7"/>
      </a:dk2>
      <a:lt2>
        <a:srgbClr val="535353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Gilroy-Regular"/>
        <a:ea typeface="Gilroy-Regular"/>
        <a:cs typeface="Gilroy-Regular"/>
      </a:majorFont>
      <a:minorFont>
        <a:latin typeface="Helvetica"/>
        <a:ea typeface="Helvetica"/>
        <a:cs typeface="Helvetica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2C45C4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l" defTabSz="1828800" rtl="0" fontAlgn="auto" latinLnBrk="0" hangingPunct="0">
          <a:lnSpc>
            <a:spcPct val="90000"/>
          </a:lnSpc>
          <a:spcBef>
            <a:spcPts val="200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j-lt"/>
            <a:ea typeface="+mj-ea"/>
            <a:cs typeface="+mj-cs"/>
            <a:sym typeface="Gilroy-Regular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l" defTabSz="1828800" rtl="0" fontAlgn="auto" latinLnBrk="0" hangingPunct="0">
          <a:lnSpc>
            <a:spcPct val="90000"/>
          </a:lnSpc>
          <a:spcBef>
            <a:spcPts val="200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j-lt"/>
            <a:ea typeface="+mj-ea"/>
            <a:cs typeface="+mj-cs"/>
            <a:sym typeface="Gilroy-Regular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1_BasicWhite">
  <a:themeElements>
    <a:clrScheme name="21_BasicWhi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Gilroy-Regular"/>
        <a:ea typeface="Gilroy-Regular"/>
        <a:cs typeface="Gilroy-Regular"/>
      </a:majorFont>
      <a:minorFont>
        <a:latin typeface="Helvetica"/>
        <a:ea typeface="Helvetica"/>
        <a:cs typeface="Helvetica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2C45C4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l" defTabSz="1828800" rtl="0" fontAlgn="auto" latinLnBrk="0" hangingPunct="0">
          <a:lnSpc>
            <a:spcPct val="90000"/>
          </a:lnSpc>
          <a:spcBef>
            <a:spcPts val="200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j-lt"/>
            <a:ea typeface="+mj-ea"/>
            <a:cs typeface="+mj-cs"/>
            <a:sym typeface="Gilroy-Regular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l" defTabSz="1828800" rtl="0" fontAlgn="auto" latinLnBrk="0" hangingPunct="0">
          <a:lnSpc>
            <a:spcPct val="90000"/>
          </a:lnSpc>
          <a:spcBef>
            <a:spcPts val="200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j-lt"/>
            <a:ea typeface="+mj-ea"/>
            <a:cs typeface="+mj-cs"/>
            <a:sym typeface="Gilroy-Regular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881</Words>
  <Application>Microsoft Macintosh PowerPoint</Application>
  <PresentationFormat>Произвольный</PresentationFormat>
  <Paragraphs>102</Paragraphs>
  <Slides>12</Slides>
  <Notes>1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7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12</vt:i4>
      </vt:variant>
    </vt:vector>
  </HeadingPairs>
  <TitlesOfParts>
    <vt:vector size="20" baseType="lpstr">
      <vt:lpstr>Calibri</vt:lpstr>
      <vt:lpstr>Gilroy-Bold</vt:lpstr>
      <vt:lpstr>Gilroy-Medium</vt:lpstr>
      <vt:lpstr>Gilroy-Regular</vt:lpstr>
      <vt:lpstr>Gilroy-SemiBold</vt:lpstr>
      <vt:lpstr>Gilroy-SemiBold</vt:lpstr>
      <vt:lpstr>Helvetica Neue</vt:lpstr>
      <vt:lpstr>21_BasicWhite</vt:lpstr>
      <vt:lpstr>Презентация PowerPoint</vt:lpstr>
      <vt:lpstr>Новости на сайте</vt:lpstr>
      <vt:lpstr>Баннеры на сайт</vt:lpstr>
      <vt:lpstr>QR-код на квитанции</vt:lpstr>
      <vt:lpstr>Листовки и плакаты</vt:lpstr>
      <vt:lpstr>Листовки для мессенджера</vt:lpstr>
      <vt:lpstr>Карточки по функциональности</vt:lpstr>
      <vt:lpstr>Видеоролики</vt:lpstr>
      <vt:lpstr>Подписи в электронной почте</vt:lpstr>
      <vt:lpstr>ТВ-сюжеты и интервью</vt:lpstr>
      <vt:lpstr>Баннеры для наружной рекламы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cp:lastModifiedBy>Анна корешева</cp:lastModifiedBy>
  <cp:revision>14</cp:revision>
  <dcterms:modified xsi:type="dcterms:W3CDTF">2024-08-15T08:55:58Z</dcterms:modified>
</cp:coreProperties>
</file>