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0FF3D165-F6FA-4C96-BC50-3FAAD9A2C0FC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1879786F-05DF-45F9-AFB0-2FDFAFB41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6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0650" y="4073245"/>
            <a:ext cx="2133600" cy="555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3200" spc="385" dirty="0" smtClean="0"/>
              <a:t>5931</a:t>
            </a:r>
            <a:r>
              <a:rPr sz="3200" spc="-20" dirty="0" err="1" smtClean="0"/>
              <a:t>р</a:t>
            </a:r>
            <a:r>
              <a:rPr sz="3200" spc="5" dirty="0" err="1" smtClean="0"/>
              <a:t>у</a:t>
            </a:r>
            <a:r>
              <a:rPr sz="3200" spc="-35" dirty="0" err="1" smtClean="0"/>
              <a:t>б</a:t>
            </a:r>
            <a:r>
              <a:rPr sz="3200" spc="-35" dirty="0"/>
              <a:t>.</a:t>
            </a:r>
            <a:endParaRPr sz="3200" dirty="0"/>
          </a:p>
        </p:txBody>
      </p:sp>
      <p:sp>
        <p:nvSpPr>
          <p:cNvPr id="6" name="object 3"/>
          <p:cNvSpPr txBox="1"/>
          <p:nvPr/>
        </p:nvSpPr>
        <p:spPr>
          <a:xfrm>
            <a:off x="4586385" y="8633973"/>
            <a:ext cx="2571115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spc="80" dirty="0" smtClean="0">
                <a:latin typeface="Arial"/>
                <a:cs typeface="Arial"/>
              </a:rPr>
              <a:t>М</a:t>
            </a:r>
            <a:r>
              <a:rPr sz="900" b="1" dirty="0" err="1" smtClean="0">
                <a:latin typeface="Arial"/>
                <a:cs typeface="Arial"/>
              </a:rPr>
              <a:t>а</a:t>
            </a:r>
            <a:r>
              <a:rPr sz="900" b="1" spc="-15" dirty="0" err="1" smtClean="0">
                <a:latin typeface="Arial"/>
                <a:cs typeface="Arial"/>
              </a:rPr>
              <a:t>м</a:t>
            </a:r>
            <a:r>
              <a:rPr sz="900" b="1" dirty="0" err="1" smtClean="0">
                <a:latin typeface="Arial"/>
                <a:cs typeface="Arial"/>
              </a:rPr>
              <a:t>а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spc="80" dirty="0" smtClean="0">
                <a:latin typeface="Arial"/>
                <a:cs typeface="Arial"/>
              </a:rPr>
              <a:t>1</a:t>
            </a:r>
            <a:r>
              <a:rPr lang="en-US" sz="900" b="1" spc="80" dirty="0" smtClean="0">
                <a:latin typeface="Arial"/>
                <a:cs typeface="Arial"/>
              </a:rPr>
              <a:t>5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тысяч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по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уча</a:t>
            </a:r>
            <a:r>
              <a:rPr sz="900" b="1" spc="-15" dirty="0" err="1" smtClean="0">
                <a:latin typeface="Arial"/>
                <a:cs typeface="Arial"/>
              </a:rPr>
              <a:t>е</a:t>
            </a:r>
            <a:r>
              <a:rPr sz="900" b="1" dirty="0" err="1" smtClean="0">
                <a:latin typeface="Arial"/>
                <a:cs typeface="Arial"/>
              </a:rPr>
              <a:t>т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en-US" sz="900" b="1" spc="-55" dirty="0" smtClean="0">
                <a:latin typeface="Arial"/>
                <a:cs typeface="Arial"/>
              </a:rPr>
              <a:t>8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en-US" sz="900" b="1" dirty="0" smtClean="0">
                <a:latin typeface="Arial"/>
                <a:cs typeface="Arial"/>
              </a:rPr>
              <a:t>1 00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288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en-US" sz="900" b="1" spc="-5" dirty="0" smtClean="0">
                <a:latin typeface="Arial"/>
                <a:cs typeface="Arial"/>
              </a:rPr>
              <a:t>15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en-US" sz="900" b="1" dirty="0" smtClean="0">
                <a:latin typeface="Arial"/>
                <a:cs typeface="Arial"/>
              </a:rPr>
              <a:t>8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en-US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31674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6</a:t>
            </a:r>
            <a:r>
              <a:rPr sz="1300" b="1" spc="-5" dirty="0" smtClean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000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spc="15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455463" y="10158501"/>
            <a:ext cx="6732050" cy="32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400" b="1" dirty="0" smtClean="0">
                <a:latin typeface="Arial"/>
                <a:cs typeface="Arial"/>
              </a:rPr>
              <a:t>11 069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0650" y="371423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Размер выплаты в Астраханской области составит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101</Words>
  <Application>Microsoft Office PowerPoint</Application>
  <PresentationFormat>Произвольный</PresentationFormat>
  <Paragraphs>11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5931руб.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dc:creator>Посохов Евгений Анатольевич</dc:creator>
  <cp:lastModifiedBy>040KorenkovichEV</cp:lastModifiedBy>
  <cp:revision>18</cp:revision>
  <cp:lastPrinted>2021-07-01T11:36:30Z</cp:lastPrinted>
  <dcterms:created xsi:type="dcterms:W3CDTF">2021-06-30T17:54:57Z</dcterms:created>
  <dcterms:modified xsi:type="dcterms:W3CDTF">2021-07-19T12:25:42Z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